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10287000" cx="18288000"/>
  <p:notesSz cx="18288000" cy="10287000"/>
  <p:embeddedFontLst>
    <p:embeddedFont>
      <p:font typeface="Google Sans"/>
      <p:regular r:id="rId32"/>
      <p:bold r:id="rId33"/>
      <p:italic r:id="rId34"/>
      <p:boldItalic r:id="rId35"/>
    </p:embeddedFont>
    <p:embeddedFont>
      <p:font typeface="Google Sans Medium"/>
      <p:regular r:id="rId36"/>
      <p:bold r:id="rId37"/>
      <p:italic r:id="rId38"/>
      <p:boldItalic r:id="rId39"/>
    </p:embeddedFont>
    <p:embeddedFont>
      <p:font typeface="Helvetica Neue"/>
      <p:regular r:id="rId40"/>
      <p:bold r:id="rId41"/>
      <p:italic r:id="rId42"/>
      <p:boldItalic r:id="rId43"/>
    </p:embeddedFont>
    <p:embeddedFont>
      <p:font typeface="Roboto Mono"/>
      <p:regular r:id="rId44"/>
      <p:bold r:id="rId45"/>
      <p:italic r:id="rId46"/>
      <p:boldItalic r:id="rId47"/>
    </p:embeddedFont>
    <p:embeddedFont>
      <p:font typeface="Open Sans Light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52" roundtripDataSignature="AMtx7mgLwlq/pio1NmD1DPtpNN39Agv8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regular.fntdata"/><Relationship Id="rId42" Type="http://schemas.openxmlformats.org/officeDocument/2006/relationships/font" Target="fonts/HelveticaNeue-italic.fntdata"/><Relationship Id="rId41" Type="http://schemas.openxmlformats.org/officeDocument/2006/relationships/font" Target="fonts/HelveticaNeue-bold.fntdata"/><Relationship Id="rId44" Type="http://schemas.openxmlformats.org/officeDocument/2006/relationships/font" Target="fonts/RobotoMono-regular.fntdata"/><Relationship Id="rId43" Type="http://schemas.openxmlformats.org/officeDocument/2006/relationships/font" Target="fonts/HelveticaNeue-boldItalic.fntdata"/><Relationship Id="rId46" Type="http://schemas.openxmlformats.org/officeDocument/2006/relationships/font" Target="fonts/RobotoMono-italic.fntdata"/><Relationship Id="rId45" Type="http://schemas.openxmlformats.org/officeDocument/2006/relationships/font" Target="fonts/RobotoMono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OpenSansLight-regular.fntdata"/><Relationship Id="rId47" Type="http://schemas.openxmlformats.org/officeDocument/2006/relationships/font" Target="fonts/RobotoMono-boldItalic.fntdata"/><Relationship Id="rId49" Type="http://schemas.openxmlformats.org/officeDocument/2006/relationships/font" Target="fonts/OpenSansLight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font" Target="fonts/GoogleSans-bold.fntdata"/><Relationship Id="rId32" Type="http://schemas.openxmlformats.org/officeDocument/2006/relationships/font" Target="fonts/GoogleSans-regular.fntdata"/><Relationship Id="rId35" Type="http://schemas.openxmlformats.org/officeDocument/2006/relationships/font" Target="fonts/GoogleSans-boldItalic.fntdata"/><Relationship Id="rId34" Type="http://schemas.openxmlformats.org/officeDocument/2006/relationships/font" Target="fonts/GoogleSans-italic.fntdata"/><Relationship Id="rId37" Type="http://schemas.openxmlformats.org/officeDocument/2006/relationships/font" Target="fonts/GoogleSansMedium-bold.fntdata"/><Relationship Id="rId36" Type="http://schemas.openxmlformats.org/officeDocument/2006/relationships/font" Target="fonts/GoogleSansMedium-regular.fntdata"/><Relationship Id="rId39" Type="http://schemas.openxmlformats.org/officeDocument/2006/relationships/font" Target="fonts/GoogleSansMedium-boldItalic.fntdata"/><Relationship Id="rId38" Type="http://schemas.openxmlformats.org/officeDocument/2006/relationships/font" Target="fonts/GoogleSansMedium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OpenSansLight-boldItalic.fntdata"/><Relationship Id="rId50" Type="http://schemas.openxmlformats.org/officeDocument/2006/relationships/font" Target="fonts/OpenSansLight-italic.fntdata"/><Relationship Id="rId52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1" name="Google Shape;151;p1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ed0e0a191f_0_19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0" name="Google Shape;300;ged0e0a191f_0_19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ed0e0a191f_0_240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2" name="Google Shape;312;ged0e0a191f_0_240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ed0e0a191f_0_251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3" name="Google Shape;323;ged0e0a191f_0_251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ed0e0a191f_0_261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4" name="Google Shape;334;ged0e0a191f_0_261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ed0e0a191f_0_276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4" name="Google Shape;344;ged0e0a191f_0_276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ed0e0a191f_0_285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4" name="Google Shape;354;ged0e0a191f_0_285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ed0e0a191f_0_29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4" name="Google Shape;364;ged0e0a191f_0_29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ed0e0a191f_0_205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6" name="Google Shape;376;ged0e0a191f_0_205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ed0e0a191f_0_226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8" name="Google Shape;388;ged0e0a191f_0_226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373ce98801_0_0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0" name="Google Shape;400;g1373ce98801_0_0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022be1282b_0_148:notes"/>
          <p:cNvSpPr/>
          <p:nvPr>
            <p:ph idx="2" type="sldImg"/>
          </p:nvPr>
        </p:nvSpPr>
        <p:spPr>
          <a:xfrm>
            <a:off x="3048000" y="771525"/>
            <a:ext cx="121920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022be1282b_0_148:notes"/>
          <p:cNvSpPr txBox="1"/>
          <p:nvPr>
            <p:ph idx="1" type="body"/>
          </p:nvPr>
        </p:nvSpPr>
        <p:spPr>
          <a:xfrm>
            <a:off x="2438400" y="4886325"/>
            <a:ext cx="134112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6825" lIns="196825" spcFirstLastPara="1" rIns="196825" wrap="square" tIns="196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ed0e0a191f_0_39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0" name="Google Shape;410;ged0e0a191f_0_39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ed0e0a191f_0_49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2" name="Google Shape;422;ged0e0a191f_0_49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ed0e0a191f_0_59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4" name="Google Shape;434;ged0e0a191f_0_59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ed0e0a191f_0_194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6" name="Google Shape;446;ged0e0a191f_0_194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e1e5780c5f_1_22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7" name="Google Shape;457;ge1e5780c5f_1_22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0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0" name="Google Shape;470;p10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6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1" name="Google Shape;201;p6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d0e0a191f_0_95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6" name="Google Shape;226;ged0e0a191f_0_95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3" name="Google Shape;233;p4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ed0e0a191f_0_149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5" name="Google Shape;245;ged0e0a191f_0_149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ed0e0a191f_0_158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5" name="Google Shape;255;ged0e0a191f_0_158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d0e0a191f_0_165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5" name="Google Shape;265;ged0e0a191f_0_165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d0e0a191f_0_116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6" name="Google Shape;276;ged0e0a191f_0_116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/>
          <p:nvPr>
            <p:ph type="title"/>
          </p:nvPr>
        </p:nvSpPr>
        <p:spPr>
          <a:xfrm>
            <a:off x="8983757" y="713732"/>
            <a:ext cx="8588375" cy="8597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45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2"/>
          <p:cNvSpPr txBox="1"/>
          <p:nvPr>
            <p:ph idx="1" type="body"/>
          </p:nvPr>
        </p:nvSpPr>
        <p:spPr>
          <a:xfrm>
            <a:off x="9131300" y="2931350"/>
            <a:ext cx="7578725" cy="5523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600">
                <a:solidFill>
                  <a:srgbClr val="262626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2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2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2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Blue" showMasterSp="0">
  <p:cSld name="Title, Subtitle, &amp; Bullets_1_2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022be1282b_0_202"/>
          <p:cNvSpPr txBox="1"/>
          <p:nvPr>
            <p:ph type="title"/>
          </p:nvPr>
        </p:nvSpPr>
        <p:spPr>
          <a:xfrm>
            <a:off x="1820944" y="3385350"/>
            <a:ext cx="10733100" cy="1504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9" name="Google Shape;59;g2022be1282b_0_202"/>
          <p:cNvSpPr txBox="1"/>
          <p:nvPr>
            <p:ph idx="1" type="subTitle"/>
          </p:nvPr>
        </p:nvSpPr>
        <p:spPr>
          <a:xfrm>
            <a:off x="4447200" y="6072094"/>
            <a:ext cx="7911300" cy="1504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0" name="Google Shape;60;g2022be1282b_0_202"/>
          <p:cNvSpPr txBox="1"/>
          <p:nvPr>
            <p:ph idx="2" type="subTitle"/>
          </p:nvPr>
        </p:nvSpPr>
        <p:spPr>
          <a:xfrm>
            <a:off x="1997925" y="4567744"/>
            <a:ext cx="7911300" cy="1504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in" showMasterSp="0">
  <p:cSld name="Title, Subtitle, &amp; Bulle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022be1282b_0_206"/>
          <p:cNvSpPr txBox="1"/>
          <p:nvPr/>
        </p:nvSpPr>
        <p:spPr>
          <a:xfrm>
            <a:off x="870296" y="2396590"/>
            <a:ext cx="13576200" cy="20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177800" lvl="0" marL="482600" rtl="0" algn="l">
              <a:spcBef>
                <a:spcPts val="4400"/>
              </a:spcBef>
              <a:spcAft>
                <a:spcPts val="0"/>
              </a:spcAft>
              <a:buNone/>
            </a:pPr>
            <a:r>
              <a:t/>
            </a:r>
            <a:endParaRPr sz="3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" name="Google Shape;63;g2022be1282b_0_206"/>
          <p:cNvSpPr txBox="1"/>
          <p:nvPr>
            <p:ph idx="1" type="body"/>
          </p:nvPr>
        </p:nvSpPr>
        <p:spPr>
          <a:xfrm>
            <a:off x="902513" y="2321269"/>
            <a:ext cx="16429800" cy="4805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sp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457200" lvl="1" marL="9144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○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00050" lvl="2" marL="1371600" rtl="0">
              <a:spcBef>
                <a:spcPts val="0"/>
              </a:spcBef>
              <a:spcAft>
                <a:spcPts val="0"/>
              </a:spcAft>
              <a:buSzPts val="2700"/>
              <a:buFont typeface="Open Sans Light"/>
              <a:buChar char="■"/>
              <a:defRPr sz="27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00050" lvl="3" marL="1828800" rtl="0">
              <a:spcBef>
                <a:spcPts val="0"/>
              </a:spcBef>
              <a:spcAft>
                <a:spcPts val="0"/>
              </a:spcAft>
              <a:buSzPts val="2700"/>
              <a:buFont typeface="Open Sans Light"/>
              <a:buChar char="●"/>
              <a:defRPr sz="27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74650" lvl="4" marL="22860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○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74650" lvl="5" marL="27432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■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74650" lvl="6" marL="32004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●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74650" lvl="7" marL="36576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○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74650" lvl="8" marL="41148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■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4" name="Google Shape;64;g2022be1282b_0_206"/>
          <p:cNvSpPr txBox="1"/>
          <p:nvPr>
            <p:ph idx="2" type="subTitle"/>
          </p:nvPr>
        </p:nvSpPr>
        <p:spPr>
          <a:xfrm>
            <a:off x="845363" y="2276456"/>
            <a:ext cx="16510500" cy="1024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5" name="Google Shape;65;g2022be1282b_0_206"/>
          <p:cNvSpPr txBox="1"/>
          <p:nvPr>
            <p:ph type="title"/>
          </p:nvPr>
        </p:nvSpPr>
        <p:spPr>
          <a:xfrm>
            <a:off x="695288" y="967594"/>
            <a:ext cx="15702300" cy="1504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in - Half slide" showMasterSp="0">
  <p:cSld name="Title, Subtitle, &amp; Bullets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022be1282b_0_211"/>
          <p:cNvSpPr txBox="1"/>
          <p:nvPr/>
        </p:nvSpPr>
        <p:spPr>
          <a:xfrm>
            <a:off x="870296" y="2396590"/>
            <a:ext cx="13576200" cy="20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177800" lvl="0" marL="482600" rtl="0" algn="l">
              <a:spcBef>
                <a:spcPts val="4400"/>
              </a:spcBef>
              <a:spcAft>
                <a:spcPts val="0"/>
              </a:spcAft>
              <a:buNone/>
            </a:pPr>
            <a:r>
              <a:t/>
            </a:r>
            <a:endParaRPr sz="39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" name="Google Shape;68;g2022be1282b_0_211"/>
          <p:cNvSpPr txBox="1"/>
          <p:nvPr>
            <p:ph idx="1" type="body"/>
          </p:nvPr>
        </p:nvSpPr>
        <p:spPr>
          <a:xfrm>
            <a:off x="902513" y="3186863"/>
            <a:ext cx="6626100" cy="4805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sp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457200" lvl="1" marL="9144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○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00050" lvl="2" marL="1371600" rtl="0">
              <a:spcBef>
                <a:spcPts val="0"/>
              </a:spcBef>
              <a:spcAft>
                <a:spcPts val="0"/>
              </a:spcAft>
              <a:buSzPts val="2700"/>
              <a:buFont typeface="Open Sans Light"/>
              <a:buChar char="■"/>
              <a:defRPr sz="27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00050" lvl="3" marL="1828800" rtl="0">
              <a:spcBef>
                <a:spcPts val="0"/>
              </a:spcBef>
              <a:spcAft>
                <a:spcPts val="0"/>
              </a:spcAft>
              <a:buSzPts val="2700"/>
              <a:buFont typeface="Open Sans Light"/>
              <a:buChar char="●"/>
              <a:defRPr sz="27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74650" lvl="4" marL="22860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○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74650" lvl="5" marL="27432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■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74650" lvl="6" marL="32004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●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74650" lvl="7" marL="36576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○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74650" lvl="8" marL="41148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■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9" name="Google Shape;69;g2022be1282b_0_211"/>
          <p:cNvSpPr txBox="1"/>
          <p:nvPr>
            <p:ph type="title"/>
          </p:nvPr>
        </p:nvSpPr>
        <p:spPr>
          <a:xfrm>
            <a:off x="695288" y="967594"/>
            <a:ext cx="7040700" cy="1504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0" name="Google Shape;70;g2022be1282b_0_211"/>
          <p:cNvSpPr txBox="1"/>
          <p:nvPr>
            <p:ph idx="2" type="subTitle"/>
          </p:nvPr>
        </p:nvSpPr>
        <p:spPr>
          <a:xfrm>
            <a:off x="845363" y="2276456"/>
            <a:ext cx="6626100" cy="1024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75787B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1" name="Google Shape;71;g2022be1282b_0_211"/>
          <p:cNvSpPr/>
          <p:nvPr/>
        </p:nvSpPr>
        <p:spPr>
          <a:xfrm>
            <a:off x="9197231" y="9113"/>
            <a:ext cx="9090600" cy="1028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Blue" showMasterSp="0">
  <p:cSld name="Title, Subtitle, &amp; Bullets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022be1282b_0_217"/>
          <p:cNvSpPr txBox="1"/>
          <p:nvPr/>
        </p:nvSpPr>
        <p:spPr>
          <a:xfrm>
            <a:off x="1825965" y="3786659"/>
            <a:ext cx="13576200" cy="20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177800" lvl="0" marL="482600" rtl="0" algn="l">
              <a:spcBef>
                <a:spcPts val="4400"/>
              </a:spcBef>
              <a:spcAft>
                <a:spcPts val="0"/>
              </a:spcAft>
              <a:buNone/>
            </a:pPr>
            <a:r>
              <a:t/>
            </a:r>
            <a:endParaRPr sz="3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" name="Google Shape;74;g2022be1282b_0_217"/>
          <p:cNvSpPr txBox="1"/>
          <p:nvPr>
            <p:ph type="title"/>
          </p:nvPr>
        </p:nvSpPr>
        <p:spPr>
          <a:xfrm>
            <a:off x="1709025" y="2357663"/>
            <a:ext cx="10906800" cy="1504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5" name="Google Shape;75;g2022be1282b_0_217"/>
          <p:cNvSpPr txBox="1"/>
          <p:nvPr>
            <p:ph idx="1" type="subTitle"/>
          </p:nvPr>
        </p:nvSpPr>
        <p:spPr>
          <a:xfrm>
            <a:off x="1858181" y="3666525"/>
            <a:ext cx="12796500" cy="1504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1A73E8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6" name="Google Shape;76;g2022be1282b_0_217"/>
          <p:cNvSpPr txBox="1"/>
          <p:nvPr>
            <p:ph idx="2" type="body"/>
          </p:nvPr>
        </p:nvSpPr>
        <p:spPr>
          <a:xfrm>
            <a:off x="1858181" y="4576931"/>
            <a:ext cx="11882400" cy="4805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sp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457200" lvl="1" marL="9144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○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00050" lvl="2" marL="1371600" rtl="0">
              <a:spcBef>
                <a:spcPts val="0"/>
              </a:spcBef>
              <a:spcAft>
                <a:spcPts val="0"/>
              </a:spcAft>
              <a:buSzPts val="2700"/>
              <a:buFont typeface="Open Sans Light"/>
              <a:buChar char="■"/>
              <a:defRPr sz="27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00050" lvl="3" marL="1828800" rtl="0">
              <a:spcBef>
                <a:spcPts val="0"/>
              </a:spcBef>
              <a:spcAft>
                <a:spcPts val="0"/>
              </a:spcAft>
              <a:buSzPts val="2700"/>
              <a:buFont typeface="Open Sans Light"/>
              <a:buChar char="●"/>
              <a:defRPr sz="27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74650" lvl="4" marL="22860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○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74650" lvl="5" marL="27432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■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74650" lvl="6" marL="32004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●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74650" lvl="7" marL="36576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○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74650" lvl="8" marL="41148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■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Green" showMasterSp="0">
  <p:cSld name="Title, Subtitle, &amp; Bullets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022be1282b_0_222"/>
          <p:cNvSpPr txBox="1"/>
          <p:nvPr/>
        </p:nvSpPr>
        <p:spPr>
          <a:xfrm>
            <a:off x="1825965" y="3786659"/>
            <a:ext cx="13576200" cy="20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177800" lvl="0" marL="482600" rtl="0" algn="l">
              <a:spcBef>
                <a:spcPts val="4400"/>
              </a:spcBef>
              <a:spcAft>
                <a:spcPts val="0"/>
              </a:spcAft>
              <a:buNone/>
            </a:pPr>
            <a:r>
              <a:t/>
            </a:r>
            <a:endParaRPr sz="3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" name="Google Shape;79;g2022be1282b_0_222"/>
          <p:cNvSpPr txBox="1"/>
          <p:nvPr>
            <p:ph idx="1" type="body"/>
          </p:nvPr>
        </p:nvSpPr>
        <p:spPr>
          <a:xfrm>
            <a:off x="1858181" y="4576931"/>
            <a:ext cx="11882400" cy="4805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sp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457200" lvl="1" marL="9144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○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00050" lvl="2" marL="1371600" rtl="0">
              <a:spcBef>
                <a:spcPts val="0"/>
              </a:spcBef>
              <a:spcAft>
                <a:spcPts val="0"/>
              </a:spcAft>
              <a:buSzPts val="2700"/>
              <a:buFont typeface="Open Sans Light"/>
              <a:buChar char="■"/>
              <a:defRPr sz="27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00050" lvl="3" marL="1828800" rtl="0">
              <a:spcBef>
                <a:spcPts val="0"/>
              </a:spcBef>
              <a:spcAft>
                <a:spcPts val="0"/>
              </a:spcAft>
              <a:buSzPts val="2700"/>
              <a:buFont typeface="Open Sans Light"/>
              <a:buChar char="●"/>
              <a:defRPr sz="27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74650" lvl="4" marL="22860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○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74650" lvl="5" marL="27432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■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74650" lvl="6" marL="32004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●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74650" lvl="7" marL="36576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○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74650" lvl="8" marL="41148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■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0" name="Google Shape;80;g2022be1282b_0_222"/>
          <p:cNvSpPr txBox="1"/>
          <p:nvPr>
            <p:ph type="title"/>
          </p:nvPr>
        </p:nvSpPr>
        <p:spPr>
          <a:xfrm>
            <a:off x="1709025" y="2357663"/>
            <a:ext cx="10906800" cy="1504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1" name="Google Shape;81;g2022be1282b_0_222"/>
          <p:cNvSpPr txBox="1"/>
          <p:nvPr>
            <p:ph idx="2" type="subTitle"/>
          </p:nvPr>
        </p:nvSpPr>
        <p:spPr>
          <a:xfrm>
            <a:off x="1858181" y="3666525"/>
            <a:ext cx="12796500" cy="1504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Red" showMasterSp="0">
  <p:cSld name="Title, Subtitle, &amp; Bullets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022be1282b_0_227"/>
          <p:cNvSpPr txBox="1"/>
          <p:nvPr/>
        </p:nvSpPr>
        <p:spPr>
          <a:xfrm>
            <a:off x="1825965" y="3786659"/>
            <a:ext cx="13576200" cy="20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177800" lvl="0" marL="482600" rtl="0" algn="l">
              <a:spcBef>
                <a:spcPts val="4400"/>
              </a:spcBef>
              <a:spcAft>
                <a:spcPts val="0"/>
              </a:spcAft>
              <a:buNone/>
            </a:pPr>
            <a:r>
              <a:t/>
            </a:r>
            <a:endParaRPr sz="3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" name="Google Shape;84;g2022be1282b_0_227"/>
          <p:cNvSpPr txBox="1"/>
          <p:nvPr>
            <p:ph idx="1" type="body"/>
          </p:nvPr>
        </p:nvSpPr>
        <p:spPr>
          <a:xfrm>
            <a:off x="1858181" y="4576931"/>
            <a:ext cx="11882400" cy="4805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sp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457200" lvl="1" marL="9144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○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00050" lvl="2" marL="1371600" rtl="0">
              <a:spcBef>
                <a:spcPts val="0"/>
              </a:spcBef>
              <a:spcAft>
                <a:spcPts val="0"/>
              </a:spcAft>
              <a:buSzPts val="2700"/>
              <a:buFont typeface="Open Sans Light"/>
              <a:buChar char="■"/>
              <a:defRPr sz="27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00050" lvl="3" marL="1828800" rtl="0">
              <a:spcBef>
                <a:spcPts val="0"/>
              </a:spcBef>
              <a:spcAft>
                <a:spcPts val="0"/>
              </a:spcAft>
              <a:buSzPts val="2700"/>
              <a:buFont typeface="Open Sans Light"/>
              <a:buChar char="●"/>
              <a:defRPr sz="27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74650" lvl="4" marL="22860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○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74650" lvl="5" marL="27432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■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74650" lvl="6" marL="32004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●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74650" lvl="7" marL="36576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○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74650" lvl="8" marL="41148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■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5" name="Google Shape;85;g2022be1282b_0_227"/>
          <p:cNvSpPr txBox="1"/>
          <p:nvPr>
            <p:ph type="title"/>
          </p:nvPr>
        </p:nvSpPr>
        <p:spPr>
          <a:xfrm>
            <a:off x="1709025" y="2357663"/>
            <a:ext cx="10906800" cy="1504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6" name="Google Shape;86;g2022be1282b_0_227"/>
          <p:cNvSpPr txBox="1"/>
          <p:nvPr>
            <p:ph idx="2" type="subTitle"/>
          </p:nvPr>
        </p:nvSpPr>
        <p:spPr>
          <a:xfrm>
            <a:off x="1858181" y="3666525"/>
            <a:ext cx="12796500" cy="1504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Yellow" showMasterSp="0">
  <p:cSld name="Title, Subtitle, &amp; Bullets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022be1282b_0_232"/>
          <p:cNvSpPr txBox="1"/>
          <p:nvPr/>
        </p:nvSpPr>
        <p:spPr>
          <a:xfrm>
            <a:off x="1825965" y="3786659"/>
            <a:ext cx="13576200" cy="20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177800" lvl="0" marL="482600" rtl="0" algn="l">
              <a:spcBef>
                <a:spcPts val="4400"/>
              </a:spcBef>
              <a:spcAft>
                <a:spcPts val="0"/>
              </a:spcAft>
              <a:buNone/>
            </a:pPr>
            <a:r>
              <a:t/>
            </a:r>
            <a:endParaRPr sz="3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Google Shape;89;g2022be1282b_0_232"/>
          <p:cNvSpPr txBox="1"/>
          <p:nvPr/>
        </p:nvSpPr>
        <p:spPr>
          <a:xfrm>
            <a:off x="0" y="0"/>
            <a:ext cx="2250000" cy="6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90" name="Google Shape;90;g2022be1282b_0_232"/>
          <p:cNvSpPr txBox="1"/>
          <p:nvPr>
            <p:ph idx="1" type="body"/>
          </p:nvPr>
        </p:nvSpPr>
        <p:spPr>
          <a:xfrm>
            <a:off x="1858181" y="4576931"/>
            <a:ext cx="11882400" cy="4805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sp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457200" lvl="1" marL="9144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○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00050" lvl="2" marL="1371600" rtl="0">
              <a:spcBef>
                <a:spcPts val="0"/>
              </a:spcBef>
              <a:spcAft>
                <a:spcPts val="0"/>
              </a:spcAft>
              <a:buSzPts val="2700"/>
              <a:buFont typeface="Open Sans Light"/>
              <a:buChar char="■"/>
              <a:defRPr sz="27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00050" lvl="3" marL="1828800" rtl="0">
              <a:spcBef>
                <a:spcPts val="0"/>
              </a:spcBef>
              <a:spcAft>
                <a:spcPts val="0"/>
              </a:spcAft>
              <a:buSzPts val="2700"/>
              <a:buFont typeface="Open Sans Light"/>
              <a:buChar char="●"/>
              <a:defRPr sz="27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74650" lvl="4" marL="22860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○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74650" lvl="5" marL="27432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■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74650" lvl="6" marL="32004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●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74650" lvl="7" marL="36576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○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74650" lvl="8" marL="41148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■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91" name="Google Shape;91;g2022be1282b_0_232"/>
          <p:cNvSpPr txBox="1"/>
          <p:nvPr>
            <p:ph type="title"/>
          </p:nvPr>
        </p:nvSpPr>
        <p:spPr>
          <a:xfrm>
            <a:off x="1709025" y="2357663"/>
            <a:ext cx="10906800" cy="1504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92" name="Google Shape;92;g2022be1282b_0_232"/>
          <p:cNvSpPr txBox="1"/>
          <p:nvPr>
            <p:ph idx="2" type="subTitle"/>
          </p:nvPr>
        </p:nvSpPr>
        <p:spPr>
          <a:xfrm>
            <a:off x="1858181" y="3666525"/>
            <a:ext cx="12796500" cy="1504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" showMasterSp="0">
  <p:cSld name="Quot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Blue" showMasterSp="0">
  <p:cSld name="Title, Subtitle, &amp; Bullets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22be1282b_0_239"/>
          <p:cNvSpPr txBox="1"/>
          <p:nvPr/>
        </p:nvSpPr>
        <p:spPr>
          <a:xfrm>
            <a:off x="870296" y="2396590"/>
            <a:ext cx="13576200" cy="20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177800" lvl="0" marL="482600" rtl="0" algn="l">
              <a:spcBef>
                <a:spcPts val="4400"/>
              </a:spcBef>
              <a:spcAft>
                <a:spcPts val="0"/>
              </a:spcAft>
              <a:buNone/>
            </a:pPr>
            <a:r>
              <a:t/>
            </a:r>
            <a:endParaRPr sz="3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g2022be1282b_0_239"/>
          <p:cNvSpPr txBox="1"/>
          <p:nvPr>
            <p:ph idx="1" type="subTitle"/>
          </p:nvPr>
        </p:nvSpPr>
        <p:spPr>
          <a:xfrm>
            <a:off x="821738" y="2276456"/>
            <a:ext cx="16510500" cy="1024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97" name="Google Shape;97;g2022be1282b_0_239"/>
          <p:cNvSpPr txBox="1"/>
          <p:nvPr>
            <p:ph idx="2" type="body"/>
          </p:nvPr>
        </p:nvSpPr>
        <p:spPr>
          <a:xfrm>
            <a:off x="902513" y="3059738"/>
            <a:ext cx="16429800" cy="4805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sp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457200" lvl="1" marL="9144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○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00050" lvl="2" marL="1371600" rtl="0">
              <a:spcBef>
                <a:spcPts val="0"/>
              </a:spcBef>
              <a:spcAft>
                <a:spcPts val="0"/>
              </a:spcAft>
              <a:buSzPts val="2700"/>
              <a:buFont typeface="Open Sans Light"/>
              <a:buChar char="■"/>
              <a:defRPr sz="27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00050" lvl="3" marL="1828800" rtl="0">
              <a:spcBef>
                <a:spcPts val="0"/>
              </a:spcBef>
              <a:spcAft>
                <a:spcPts val="0"/>
              </a:spcAft>
              <a:buSzPts val="2700"/>
              <a:buFont typeface="Open Sans Light"/>
              <a:buChar char="●"/>
              <a:defRPr sz="27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74650" lvl="4" marL="22860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○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74650" lvl="5" marL="27432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■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74650" lvl="6" marL="32004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●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74650" lvl="7" marL="36576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○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74650" lvl="8" marL="41148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■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98" name="Google Shape;98;g2022be1282b_0_239"/>
          <p:cNvSpPr txBox="1"/>
          <p:nvPr>
            <p:ph type="title"/>
          </p:nvPr>
        </p:nvSpPr>
        <p:spPr>
          <a:xfrm>
            <a:off x="669788" y="967594"/>
            <a:ext cx="16467000" cy="1504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Green" showMasterSp="0">
  <p:cSld name="Title, Subtitle, &amp; Bullets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022be1282b_0_244"/>
          <p:cNvSpPr txBox="1"/>
          <p:nvPr/>
        </p:nvSpPr>
        <p:spPr>
          <a:xfrm>
            <a:off x="870296" y="2396590"/>
            <a:ext cx="13576200" cy="20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177800" lvl="0" marL="482600" rtl="0" algn="l">
              <a:spcBef>
                <a:spcPts val="4400"/>
              </a:spcBef>
              <a:spcAft>
                <a:spcPts val="0"/>
              </a:spcAft>
              <a:buNone/>
            </a:pPr>
            <a:r>
              <a:t/>
            </a:r>
            <a:endParaRPr sz="3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" name="Google Shape;101;g2022be1282b_0_244"/>
          <p:cNvSpPr txBox="1"/>
          <p:nvPr>
            <p:ph idx="1" type="body"/>
          </p:nvPr>
        </p:nvSpPr>
        <p:spPr>
          <a:xfrm>
            <a:off x="902513" y="3059738"/>
            <a:ext cx="16429800" cy="4805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sp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457200" lvl="1" marL="9144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○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00050" lvl="2" marL="1371600" rtl="0">
              <a:spcBef>
                <a:spcPts val="0"/>
              </a:spcBef>
              <a:spcAft>
                <a:spcPts val="0"/>
              </a:spcAft>
              <a:buSzPts val="2700"/>
              <a:buFont typeface="Open Sans Light"/>
              <a:buChar char="■"/>
              <a:defRPr sz="27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00050" lvl="3" marL="1828800" rtl="0">
              <a:spcBef>
                <a:spcPts val="0"/>
              </a:spcBef>
              <a:spcAft>
                <a:spcPts val="0"/>
              </a:spcAft>
              <a:buSzPts val="2700"/>
              <a:buFont typeface="Open Sans Light"/>
              <a:buChar char="●"/>
              <a:defRPr sz="27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74650" lvl="4" marL="22860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○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74650" lvl="5" marL="27432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■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74650" lvl="6" marL="32004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●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74650" lvl="7" marL="36576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○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74650" lvl="8" marL="41148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■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02" name="Google Shape;102;g2022be1282b_0_244"/>
          <p:cNvSpPr txBox="1"/>
          <p:nvPr>
            <p:ph type="title"/>
          </p:nvPr>
        </p:nvSpPr>
        <p:spPr>
          <a:xfrm>
            <a:off x="669788" y="967594"/>
            <a:ext cx="16467000" cy="1504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03" name="Google Shape;103;g2022be1282b_0_244"/>
          <p:cNvSpPr txBox="1"/>
          <p:nvPr>
            <p:ph idx="2" type="subTitle"/>
          </p:nvPr>
        </p:nvSpPr>
        <p:spPr>
          <a:xfrm>
            <a:off x="821738" y="2276456"/>
            <a:ext cx="16510500" cy="1024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Red" showMasterSp="0">
  <p:cSld name="Title, Subtitle, &amp; Bullets_1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022be1282b_0_249"/>
          <p:cNvSpPr txBox="1"/>
          <p:nvPr/>
        </p:nvSpPr>
        <p:spPr>
          <a:xfrm>
            <a:off x="870296" y="2396590"/>
            <a:ext cx="13576200" cy="20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177800" lvl="0" marL="482600" rtl="0" algn="l">
              <a:spcBef>
                <a:spcPts val="4400"/>
              </a:spcBef>
              <a:spcAft>
                <a:spcPts val="0"/>
              </a:spcAft>
              <a:buNone/>
            </a:pPr>
            <a:r>
              <a:t/>
            </a:r>
            <a:endParaRPr sz="3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" name="Google Shape;106;g2022be1282b_0_249"/>
          <p:cNvSpPr txBox="1"/>
          <p:nvPr>
            <p:ph type="title"/>
          </p:nvPr>
        </p:nvSpPr>
        <p:spPr>
          <a:xfrm>
            <a:off x="669788" y="967594"/>
            <a:ext cx="16467000" cy="1504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07" name="Google Shape;107;g2022be1282b_0_249"/>
          <p:cNvSpPr txBox="1"/>
          <p:nvPr>
            <p:ph idx="1" type="body"/>
          </p:nvPr>
        </p:nvSpPr>
        <p:spPr>
          <a:xfrm>
            <a:off x="902513" y="3059738"/>
            <a:ext cx="16429800" cy="4805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sp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457200" lvl="1" marL="9144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○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00050" lvl="2" marL="1371600" rtl="0">
              <a:spcBef>
                <a:spcPts val="0"/>
              </a:spcBef>
              <a:spcAft>
                <a:spcPts val="0"/>
              </a:spcAft>
              <a:buSzPts val="2700"/>
              <a:buFont typeface="Open Sans Light"/>
              <a:buChar char="■"/>
              <a:defRPr sz="27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00050" lvl="3" marL="1828800" rtl="0">
              <a:spcBef>
                <a:spcPts val="0"/>
              </a:spcBef>
              <a:spcAft>
                <a:spcPts val="0"/>
              </a:spcAft>
              <a:buSzPts val="2700"/>
              <a:buFont typeface="Open Sans Light"/>
              <a:buChar char="●"/>
              <a:defRPr sz="27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74650" lvl="4" marL="22860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○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74650" lvl="5" marL="27432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■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74650" lvl="6" marL="32004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●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74650" lvl="7" marL="36576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○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74650" lvl="8" marL="41148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■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08" name="Google Shape;108;g2022be1282b_0_249"/>
          <p:cNvSpPr txBox="1"/>
          <p:nvPr>
            <p:ph idx="2" type="subTitle"/>
          </p:nvPr>
        </p:nvSpPr>
        <p:spPr>
          <a:xfrm>
            <a:off x="821738" y="2276456"/>
            <a:ext cx="16510500" cy="1024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Yellow" showMasterSp="0">
  <p:cSld name="Title, Subtitle, &amp; Bullets_1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022be1282b_0_254"/>
          <p:cNvSpPr txBox="1"/>
          <p:nvPr>
            <p:ph type="title"/>
          </p:nvPr>
        </p:nvSpPr>
        <p:spPr>
          <a:xfrm>
            <a:off x="669788" y="967594"/>
            <a:ext cx="16467000" cy="1504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11" name="Google Shape;111;g2022be1282b_0_254"/>
          <p:cNvSpPr txBox="1"/>
          <p:nvPr>
            <p:ph idx="1" type="body"/>
          </p:nvPr>
        </p:nvSpPr>
        <p:spPr>
          <a:xfrm>
            <a:off x="902513" y="3059738"/>
            <a:ext cx="16429800" cy="4805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sp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457200" lvl="1" marL="9144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○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00050" lvl="2" marL="1371600" rtl="0">
              <a:spcBef>
                <a:spcPts val="0"/>
              </a:spcBef>
              <a:spcAft>
                <a:spcPts val="0"/>
              </a:spcAft>
              <a:buSzPts val="2700"/>
              <a:buFont typeface="Open Sans Light"/>
              <a:buChar char="■"/>
              <a:defRPr sz="27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00050" lvl="3" marL="1828800" rtl="0">
              <a:spcBef>
                <a:spcPts val="0"/>
              </a:spcBef>
              <a:spcAft>
                <a:spcPts val="0"/>
              </a:spcAft>
              <a:buSzPts val="2700"/>
              <a:buFont typeface="Open Sans Light"/>
              <a:buChar char="●"/>
              <a:defRPr sz="27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74650" lvl="4" marL="22860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○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74650" lvl="5" marL="27432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■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74650" lvl="6" marL="32004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●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74650" lvl="7" marL="36576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○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74650" lvl="8" marL="41148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■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12" name="Google Shape;112;g2022be1282b_0_254"/>
          <p:cNvSpPr txBox="1"/>
          <p:nvPr>
            <p:ph idx="2" type="subTitle"/>
          </p:nvPr>
        </p:nvSpPr>
        <p:spPr>
          <a:xfrm>
            <a:off x="821738" y="2276456"/>
            <a:ext cx="16510500" cy="1024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Blue" showMasterSp="0">
  <p:cSld name="Title, Subtitle, &amp; Bullets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022be1282b_0_258"/>
          <p:cNvSpPr txBox="1"/>
          <p:nvPr>
            <p:ph idx="1" type="body"/>
          </p:nvPr>
        </p:nvSpPr>
        <p:spPr>
          <a:xfrm>
            <a:off x="902513" y="3059738"/>
            <a:ext cx="16429800" cy="4805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sp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457200" lvl="1" marL="9144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○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00050" lvl="2" marL="1371600" rtl="0">
              <a:spcBef>
                <a:spcPts val="0"/>
              </a:spcBef>
              <a:spcAft>
                <a:spcPts val="0"/>
              </a:spcAft>
              <a:buSzPts val="2700"/>
              <a:buFont typeface="Open Sans Light"/>
              <a:buChar char="■"/>
              <a:defRPr sz="27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00050" lvl="3" marL="1828800" rtl="0">
              <a:spcBef>
                <a:spcPts val="0"/>
              </a:spcBef>
              <a:spcAft>
                <a:spcPts val="0"/>
              </a:spcAft>
              <a:buSzPts val="2700"/>
              <a:buFont typeface="Open Sans Light"/>
              <a:buChar char="●"/>
              <a:defRPr sz="27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74650" lvl="4" marL="22860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○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74650" lvl="5" marL="27432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■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74650" lvl="6" marL="32004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●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74650" lvl="7" marL="36576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○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74650" lvl="8" marL="41148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■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15" name="Google Shape;115;g2022be1282b_0_258"/>
          <p:cNvSpPr txBox="1"/>
          <p:nvPr>
            <p:ph type="title"/>
          </p:nvPr>
        </p:nvSpPr>
        <p:spPr>
          <a:xfrm>
            <a:off x="669788" y="967594"/>
            <a:ext cx="16467000" cy="1504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16" name="Google Shape;116;g2022be1282b_0_258"/>
          <p:cNvSpPr txBox="1"/>
          <p:nvPr>
            <p:ph idx="2" type="subTitle"/>
          </p:nvPr>
        </p:nvSpPr>
        <p:spPr>
          <a:xfrm>
            <a:off x="821738" y="2276456"/>
            <a:ext cx="16510500" cy="1024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Green " showMasterSp="0">
  <p:cSld name="Title, Subtitle, &amp; Bullets_1_2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022be1282b_0_262"/>
          <p:cNvSpPr txBox="1"/>
          <p:nvPr>
            <p:ph idx="1" type="body"/>
          </p:nvPr>
        </p:nvSpPr>
        <p:spPr>
          <a:xfrm>
            <a:off x="902513" y="3059738"/>
            <a:ext cx="16429800" cy="4805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sp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457200" lvl="1" marL="9144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○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00050" lvl="2" marL="1371600" rtl="0">
              <a:spcBef>
                <a:spcPts val="0"/>
              </a:spcBef>
              <a:spcAft>
                <a:spcPts val="0"/>
              </a:spcAft>
              <a:buSzPts val="2700"/>
              <a:buFont typeface="Open Sans Light"/>
              <a:buChar char="■"/>
              <a:defRPr sz="27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00050" lvl="3" marL="1828800" rtl="0">
              <a:spcBef>
                <a:spcPts val="0"/>
              </a:spcBef>
              <a:spcAft>
                <a:spcPts val="0"/>
              </a:spcAft>
              <a:buSzPts val="2700"/>
              <a:buFont typeface="Open Sans Light"/>
              <a:buChar char="●"/>
              <a:defRPr sz="27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74650" lvl="4" marL="22860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○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74650" lvl="5" marL="27432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■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74650" lvl="6" marL="32004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●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74650" lvl="7" marL="36576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○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74650" lvl="8" marL="41148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■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19" name="Google Shape;119;g2022be1282b_0_262"/>
          <p:cNvSpPr txBox="1"/>
          <p:nvPr>
            <p:ph type="title"/>
          </p:nvPr>
        </p:nvSpPr>
        <p:spPr>
          <a:xfrm>
            <a:off x="669788" y="967594"/>
            <a:ext cx="16467000" cy="1504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20" name="Google Shape;120;g2022be1282b_0_262"/>
          <p:cNvSpPr txBox="1"/>
          <p:nvPr>
            <p:ph idx="2" type="subTitle"/>
          </p:nvPr>
        </p:nvSpPr>
        <p:spPr>
          <a:xfrm>
            <a:off x="821738" y="2276456"/>
            <a:ext cx="16510500" cy="1024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Red" showMasterSp="0">
  <p:cSld name="Title, Subtitle, &amp; Bullets_1_2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022be1282b_0_266"/>
          <p:cNvSpPr txBox="1"/>
          <p:nvPr/>
        </p:nvSpPr>
        <p:spPr>
          <a:xfrm>
            <a:off x="870296" y="2396590"/>
            <a:ext cx="13576200" cy="20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177800" lvl="0" marL="482600" rtl="0" algn="l">
              <a:spcBef>
                <a:spcPts val="4400"/>
              </a:spcBef>
              <a:spcAft>
                <a:spcPts val="0"/>
              </a:spcAft>
              <a:buNone/>
            </a:pPr>
            <a:r>
              <a:t/>
            </a:r>
            <a:endParaRPr sz="3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3" name="Google Shape;123;g2022be1282b_0_266"/>
          <p:cNvSpPr txBox="1"/>
          <p:nvPr>
            <p:ph type="title"/>
          </p:nvPr>
        </p:nvSpPr>
        <p:spPr>
          <a:xfrm>
            <a:off x="669788" y="967594"/>
            <a:ext cx="16467000" cy="1504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24" name="Google Shape;124;g2022be1282b_0_266"/>
          <p:cNvSpPr txBox="1"/>
          <p:nvPr>
            <p:ph idx="1" type="body"/>
          </p:nvPr>
        </p:nvSpPr>
        <p:spPr>
          <a:xfrm>
            <a:off x="902513" y="3059738"/>
            <a:ext cx="16429800" cy="4805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sp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457200" lvl="1" marL="9144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○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00050" lvl="2" marL="1371600" rtl="0">
              <a:spcBef>
                <a:spcPts val="0"/>
              </a:spcBef>
              <a:spcAft>
                <a:spcPts val="0"/>
              </a:spcAft>
              <a:buSzPts val="2700"/>
              <a:buFont typeface="Open Sans Light"/>
              <a:buChar char="■"/>
              <a:defRPr sz="27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00050" lvl="3" marL="1828800" rtl="0">
              <a:spcBef>
                <a:spcPts val="0"/>
              </a:spcBef>
              <a:spcAft>
                <a:spcPts val="0"/>
              </a:spcAft>
              <a:buSzPts val="2700"/>
              <a:buFont typeface="Open Sans Light"/>
              <a:buChar char="●"/>
              <a:defRPr sz="27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74650" lvl="4" marL="22860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○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74650" lvl="5" marL="27432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■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74650" lvl="6" marL="32004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●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74650" lvl="7" marL="36576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○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74650" lvl="8" marL="41148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■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25" name="Google Shape;125;g2022be1282b_0_266"/>
          <p:cNvSpPr txBox="1"/>
          <p:nvPr>
            <p:ph idx="2" type="subTitle"/>
          </p:nvPr>
        </p:nvSpPr>
        <p:spPr>
          <a:xfrm>
            <a:off x="821738" y="2276456"/>
            <a:ext cx="16510500" cy="1024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Yellow" showMasterSp="0">
  <p:cSld name="Title, Subtitle, &amp; Bullets_1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022be1282b_0_271"/>
          <p:cNvSpPr txBox="1"/>
          <p:nvPr/>
        </p:nvSpPr>
        <p:spPr>
          <a:xfrm>
            <a:off x="870300" y="2396588"/>
            <a:ext cx="164298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177800" lvl="0" marL="482600" rtl="0" algn="l">
              <a:spcBef>
                <a:spcPts val="4400"/>
              </a:spcBef>
              <a:spcAft>
                <a:spcPts val="0"/>
              </a:spcAft>
              <a:buNone/>
            </a:pPr>
            <a:r>
              <a:t/>
            </a:r>
            <a:endParaRPr sz="3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8" name="Google Shape;128;g2022be1282b_0_271"/>
          <p:cNvSpPr txBox="1"/>
          <p:nvPr>
            <p:ph type="title"/>
          </p:nvPr>
        </p:nvSpPr>
        <p:spPr>
          <a:xfrm>
            <a:off x="669788" y="967594"/>
            <a:ext cx="16467000" cy="1504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29" name="Google Shape;129;g2022be1282b_0_271"/>
          <p:cNvSpPr txBox="1"/>
          <p:nvPr>
            <p:ph idx="1" type="body"/>
          </p:nvPr>
        </p:nvSpPr>
        <p:spPr>
          <a:xfrm>
            <a:off x="902513" y="3059738"/>
            <a:ext cx="16429800" cy="4805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sp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457200" lvl="1" marL="9144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○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00050" lvl="2" marL="1371600" rtl="0">
              <a:spcBef>
                <a:spcPts val="0"/>
              </a:spcBef>
              <a:spcAft>
                <a:spcPts val="0"/>
              </a:spcAft>
              <a:buSzPts val="2700"/>
              <a:buFont typeface="Open Sans Light"/>
              <a:buChar char="■"/>
              <a:defRPr sz="27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00050" lvl="3" marL="1828800" rtl="0">
              <a:spcBef>
                <a:spcPts val="0"/>
              </a:spcBef>
              <a:spcAft>
                <a:spcPts val="0"/>
              </a:spcAft>
              <a:buSzPts val="2700"/>
              <a:buFont typeface="Open Sans Light"/>
              <a:buChar char="●"/>
              <a:defRPr sz="27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74650" lvl="4" marL="22860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○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74650" lvl="5" marL="27432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■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74650" lvl="6" marL="32004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●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74650" lvl="7" marL="36576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○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74650" lvl="8" marL="4114800" rtl="0">
              <a:spcBef>
                <a:spcPts val="0"/>
              </a:spcBef>
              <a:spcAft>
                <a:spcPts val="0"/>
              </a:spcAft>
              <a:buSzPts val="2300"/>
              <a:buFont typeface="Open Sans Light"/>
              <a:buChar char="■"/>
              <a:defRPr sz="23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30" name="Google Shape;130;g2022be1282b_0_271"/>
          <p:cNvSpPr txBox="1"/>
          <p:nvPr>
            <p:ph idx="2" type="subTitle"/>
          </p:nvPr>
        </p:nvSpPr>
        <p:spPr>
          <a:xfrm>
            <a:off x="821738" y="2276456"/>
            <a:ext cx="16510500" cy="1024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Blue" showMasterSp="0">
  <p:cSld name="Quote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022be1282b_0_276"/>
          <p:cNvSpPr txBox="1"/>
          <p:nvPr>
            <p:ph type="title"/>
          </p:nvPr>
        </p:nvSpPr>
        <p:spPr>
          <a:xfrm>
            <a:off x="3623681" y="3030956"/>
            <a:ext cx="10928400" cy="1504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33" name="Google Shape;133;g2022be1282b_0_276"/>
          <p:cNvSpPr txBox="1"/>
          <p:nvPr>
            <p:ph idx="1" type="subTitle"/>
          </p:nvPr>
        </p:nvSpPr>
        <p:spPr>
          <a:xfrm>
            <a:off x="3801263" y="7243088"/>
            <a:ext cx="11144100" cy="1504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Yellow" showMasterSp="0">
  <p:cSld name="Quote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022be1282b_0_279"/>
          <p:cNvSpPr txBox="1"/>
          <p:nvPr>
            <p:ph type="title"/>
          </p:nvPr>
        </p:nvSpPr>
        <p:spPr>
          <a:xfrm>
            <a:off x="3623681" y="3030956"/>
            <a:ext cx="10928400" cy="1504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36" name="Google Shape;136;g2022be1282b_0_279"/>
          <p:cNvSpPr txBox="1"/>
          <p:nvPr>
            <p:ph idx="1" type="subTitle"/>
          </p:nvPr>
        </p:nvSpPr>
        <p:spPr>
          <a:xfrm>
            <a:off x="3801263" y="7243088"/>
            <a:ext cx="11144100" cy="1504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Green" showMasterSp="0">
  <p:cSld name="Quote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022be1282b_0_282"/>
          <p:cNvSpPr txBox="1"/>
          <p:nvPr>
            <p:ph type="title"/>
          </p:nvPr>
        </p:nvSpPr>
        <p:spPr>
          <a:xfrm>
            <a:off x="3623681" y="3030956"/>
            <a:ext cx="10928400" cy="1504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39" name="Google Shape;139;g2022be1282b_0_282"/>
          <p:cNvSpPr txBox="1"/>
          <p:nvPr>
            <p:ph idx="1" type="subTitle"/>
          </p:nvPr>
        </p:nvSpPr>
        <p:spPr>
          <a:xfrm>
            <a:off x="3801263" y="7243088"/>
            <a:ext cx="11144100" cy="1504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Red" showMasterSp="0">
  <p:cSld name="Quote_3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022be1282b_0_285"/>
          <p:cNvSpPr txBox="1"/>
          <p:nvPr>
            <p:ph type="title"/>
          </p:nvPr>
        </p:nvSpPr>
        <p:spPr>
          <a:xfrm>
            <a:off x="3623681" y="3030956"/>
            <a:ext cx="10928400" cy="1504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42" name="Google Shape;142;g2022be1282b_0_285"/>
          <p:cNvSpPr txBox="1"/>
          <p:nvPr>
            <p:ph idx="1" type="subTitle"/>
          </p:nvPr>
        </p:nvSpPr>
        <p:spPr>
          <a:xfrm>
            <a:off x="3801263" y="7243088"/>
            <a:ext cx="11144100" cy="1504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/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" type="subTitle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022be1282b_0_288"/>
          <p:cNvSpPr txBox="1"/>
          <p:nvPr>
            <p:ph type="title"/>
          </p:nvPr>
        </p:nvSpPr>
        <p:spPr>
          <a:xfrm>
            <a:off x="8983757" y="713732"/>
            <a:ext cx="8588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g2022be1282b_0_288"/>
          <p:cNvSpPr txBox="1"/>
          <p:nvPr>
            <p:ph idx="1" type="body"/>
          </p:nvPr>
        </p:nvSpPr>
        <p:spPr>
          <a:xfrm>
            <a:off x="9131300" y="2931350"/>
            <a:ext cx="7578600" cy="55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600">
                <a:solidFill>
                  <a:srgbClr val="262626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g2022be1282b_0_288"/>
          <p:cNvSpPr txBox="1"/>
          <p:nvPr>
            <p:ph idx="11" type="ftr"/>
          </p:nvPr>
        </p:nvSpPr>
        <p:spPr>
          <a:xfrm>
            <a:off x="6217920" y="9566910"/>
            <a:ext cx="58521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7" name="Google Shape;147;g2022be1282b_0_288"/>
          <p:cNvSpPr txBox="1"/>
          <p:nvPr>
            <p:ph idx="10" type="dt"/>
          </p:nvPr>
        </p:nvSpPr>
        <p:spPr>
          <a:xfrm>
            <a:off x="914400" y="9566910"/>
            <a:ext cx="42063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8" name="Google Shape;148;g2022be1282b_0_288"/>
          <p:cNvSpPr txBox="1"/>
          <p:nvPr>
            <p:ph idx="12" type="sldNum"/>
          </p:nvPr>
        </p:nvSpPr>
        <p:spPr>
          <a:xfrm>
            <a:off x="13167361" y="9566910"/>
            <a:ext cx="4206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/>
          <p:nvPr>
            <p:ph type="title"/>
          </p:nvPr>
        </p:nvSpPr>
        <p:spPr>
          <a:xfrm>
            <a:off x="8983757" y="713732"/>
            <a:ext cx="8588375" cy="8597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45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idx="1" type="body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5"/>
          <p:cNvSpPr txBox="1"/>
          <p:nvPr>
            <p:ph idx="2" type="body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6"/>
          <p:cNvSpPr txBox="1"/>
          <p:nvPr>
            <p:ph type="title"/>
          </p:nvPr>
        </p:nvSpPr>
        <p:spPr>
          <a:xfrm>
            <a:off x="8983757" y="713732"/>
            <a:ext cx="8588375" cy="8597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45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6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6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2022be1282b_0_188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Green" showMasterSp="0">
  <p:cSld name="Title, Subtitle, &amp; Bullets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022be1282b_0_190"/>
          <p:cNvSpPr txBox="1"/>
          <p:nvPr>
            <p:ph type="title"/>
          </p:nvPr>
        </p:nvSpPr>
        <p:spPr>
          <a:xfrm>
            <a:off x="1820944" y="3385350"/>
            <a:ext cx="10733100" cy="1504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7" name="Google Shape;47;g2022be1282b_0_190"/>
          <p:cNvSpPr txBox="1"/>
          <p:nvPr>
            <p:ph idx="1" type="subTitle"/>
          </p:nvPr>
        </p:nvSpPr>
        <p:spPr>
          <a:xfrm>
            <a:off x="4447200" y="6072094"/>
            <a:ext cx="7911300" cy="1504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8" name="Google Shape;48;g2022be1282b_0_190"/>
          <p:cNvSpPr txBox="1"/>
          <p:nvPr>
            <p:ph idx="2" type="subTitle"/>
          </p:nvPr>
        </p:nvSpPr>
        <p:spPr>
          <a:xfrm>
            <a:off x="1997925" y="4567744"/>
            <a:ext cx="7911300" cy="1504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Red" showMasterSp="0">
  <p:cSld name="Title, Subtitle, &amp; Bullets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2022be1282b_0_194"/>
          <p:cNvSpPr txBox="1"/>
          <p:nvPr>
            <p:ph type="title"/>
          </p:nvPr>
        </p:nvSpPr>
        <p:spPr>
          <a:xfrm>
            <a:off x="1820944" y="3385350"/>
            <a:ext cx="10733100" cy="1504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1" name="Google Shape;51;g2022be1282b_0_194"/>
          <p:cNvSpPr txBox="1"/>
          <p:nvPr>
            <p:ph idx="1" type="subTitle"/>
          </p:nvPr>
        </p:nvSpPr>
        <p:spPr>
          <a:xfrm>
            <a:off x="4447200" y="6072094"/>
            <a:ext cx="7911300" cy="1504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2" name="Google Shape;52;g2022be1282b_0_194"/>
          <p:cNvSpPr txBox="1"/>
          <p:nvPr>
            <p:ph idx="2" type="subTitle"/>
          </p:nvPr>
        </p:nvSpPr>
        <p:spPr>
          <a:xfrm>
            <a:off x="1997925" y="4567744"/>
            <a:ext cx="7911300" cy="1504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Yellow" showMasterSp="0">
  <p:cSld name="Title, Subtitle, &amp; Bullets_1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2022be1282b_0_198"/>
          <p:cNvSpPr txBox="1"/>
          <p:nvPr>
            <p:ph type="title"/>
          </p:nvPr>
        </p:nvSpPr>
        <p:spPr>
          <a:xfrm>
            <a:off x="1820944" y="3385350"/>
            <a:ext cx="10733100" cy="1504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5" name="Google Shape;55;g2022be1282b_0_198"/>
          <p:cNvSpPr txBox="1"/>
          <p:nvPr>
            <p:ph idx="1" type="subTitle"/>
          </p:nvPr>
        </p:nvSpPr>
        <p:spPr>
          <a:xfrm>
            <a:off x="4447200" y="6072094"/>
            <a:ext cx="7911300" cy="1504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6" name="Google Shape;56;g2022be1282b_0_198"/>
          <p:cNvSpPr txBox="1"/>
          <p:nvPr>
            <p:ph idx="2" type="subTitle"/>
          </p:nvPr>
        </p:nvSpPr>
        <p:spPr>
          <a:xfrm>
            <a:off x="1997925" y="4567744"/>
            <a:ext cx="7911300" cy="1504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28.xml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30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8983757" y="713732"/>
            <a:ext cx="8588375" cy="8597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545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9131300" y="2931350"/>
            <a:ext cx="7578725" cy="5523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9600" u="none" cap="none" strike="noStrike">
                <a:solidFill>
                  <a:srgbClr val="262626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1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2022be1282b_0_184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Google Sans"/>
              <a:buNone/>
              <a:defRPr sz="5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1" name="Google Shape;41;g2022be1282b_0_184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 algn="r">
              <a:buNone/>
              <a:defRPr sz="2000">
                <a:solidFill>
                  <a:schemeClr val="dk2"/>
                </a:solidFill>
              </a:defRPr>
            </a:lvl1pPr>
            <a:lvl2pPr lvl="1" rtl="0" algn="r">
              <a:buNone/>
              <a:defRPr sz="2000">
                <a:solidFill>
                  <a:schemeClr val="dk2"/>
                </a:solidFill>
              </a:defRPr>
            </a:lvl2pPr>
            <a:lvl3pPr lvl="2" rtl="0" algn="r">
              <a:buNone/>
              <a:defRPr sz="2000">
                <a:solidFill>
                  <a:schemeClr val="dk2"/>
                </a:solidFill>
              </a:defRPr>
            </a:lvl3pPr>
            <a:lvl4pPr lvl="3" rtl="0" algn="r">
              <a:buNone/>
              <a:defRPr sz="2000">
                <a:solidFill>
                  <a:schemeClr val="dk2"/>
                </a:solidFill>
              </a:defRPr>
            </a:lvl4pPr>
            <a:lvl5pPr lvl="4" rtl="0" algn="r">
              <a:buNone/>
              <a:defRPr sz="2000">
                <a:solidFill>
                  <a:schemeClr val="dk2"/>
                </a:solidFill>
              </a:defRPr>
            </a:lvl5pPr>
            <a:lvl6pPr lvl="5" rtl="0" algn="r">
              <a:buNone/>
              <a:defRPr sz="2000">
                <a:solidFill>
                  <a:schemeClr val="dk2"/>
                </a:solidFill>
              </a:defRPr>
            </a:lvl6pPr>
            <a:lvl7pPr lvl="6" rtl="0" algn="r">
              <a:buNone/>
              <a:defRPr sz="2000">
                <a:solidFill>
                  <a:schemeClr val="dk2"/>
                </a:solidFill>
              </a:defRPr>
            </a:lvl7pPr>
            <a:lvl8pPr lvl="7" rtl="0" algn="r">
              <a:buNone/>
              <a:defRPr sz="2000">
                <a:solidFill>
                  <a:schemeClr val="dk2"/>
                </a:solidFill>
              </a:defRPr>
            </a:lvl8pPr>
            <a:lvl9pPr lvl="8" rtl="0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g2022be1282b_0_184"/>
          <p:cNvSpPr txBox="1"/>
          <p:nvPr>
            <p:ph idx="1" type="body"/>
          </p:nvPr>
        </p:nvSpPr>
        <p:spPr>
          <a:xfrm>
            <a:off x="902513" y="2321269"/>
            <a:ext cx="16429800" cy="48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Char char="●"/>
              <a:defRPr sz="36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4572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Char char="○"/>
              <a:defRPr sz="36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0005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Open Sans Light"/>
              <a:buChar char="■"/>
              <a:defRPr sz="27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0005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Open Sans Light"/>
              <a:buChar char="●"/>
              <a:defRPr sz="27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7465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Open Sans Light"/>
              <a:buChar char="○"/>
              <a:defRPr sz="23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7465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Open Sans Light"/>
              <a:buChar char="■"/>
              <a:defRPr sz="23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7465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Open Sans Light"/>
              <a:buChar char="●"/>
              <a:defRPr sz="23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7465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Open Sans Light"/>
              <a:buChar char="○"/>
              <a:defRPr sz="23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7465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Open Sans Light"/>
              <a:buChar char="■"/>
              <a:defRPr sz="23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5" r:id="rId21"/>
    <p:sldLayoutId id="2147483676" r:id="rId22"/>
    <p:sldLayoutId id="2147483677" r:id="rId23"/>
    <p:sldLayoutId id="2147483678" r:id="rId24"/>
    <p:sldLayoutId id="2147483679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23.png"/><Relationship Id="rId5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39.png"/><Relationship Id="rId5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4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4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40.png"/><Relationship Id="rId5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35.png"/><Relationship Id="rId5" Type="http://schemas.openxmlformats.org/officeDocument/2006/relationships/image" Target="../media/image4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9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Relationship Id="rId7" Type="http://schemas.openxmlformats.org/officeDocument/2006/relationships/image" Target="../media/image22.png"/><Relationship Id="rId8" Type="http://schemas.openxmlformats.org/officeDocument/2006/relationships/image" Target="../media/image3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codepen.io/impressivewebs/pen/tIEKG" TargetMode="External"/><Relationship Id="rId4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2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36.png"/><Relationship Id="rId5" Type="http://schemas.openxmlformats.org/officeDocument/2006/relationships/image" Target="../media/image4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1"/>
          <p:cNvGrpSpPr/>
          <p:nvPr/>
        </p:nvGrpSpPr>
        <p:grpSpPr>
          <a:xfrm>
            <a:off x="0" y="0"/>
            <a:ext cx="7734300" cy="10287000"/>
            <a:chOff x="0" y="0"/>
            <a:chExt cx="7734300" cy="10287000"/>
          </a:xfrm>
        </p:grpSpPr>
        <p:sp>
          <p:nvSpPr>
            <p:cNvPr id="154" name="Google Shape;154;p1"/>
            <p:cNvSpPr/>
            <p:nvPr/>
          </p:nvSpPr>
          <p:spPr>
            <a:xfrm>
              <a:off x="0" y="0"/>
              <a:ext cx="7734300" cy="10287000"/>
            </a:xfrm>
            <a:custGeom>
              <a:rect b="b" l="l" r="r" t="t"/>
              <a:pathLst>
                <a:path extrusionOk="0" h="10287000" w="7734300">
                  <a:moveTo>
                    <a:pt x="0" y="10287000"/>
                  </a:moveTo>
                  <a:lnTo>
                    <a:pt x="0" y="0"/>
                  </a:lnTo>
                  <a:lnTo>
                    <a:pt x="7734300" y="0"/>
                  </a:lnTo>
                  <a:lnTo>
                    <a:pt x="7734300" y="10287000"/>
                  </a:lnTo>
                  <a:lnTo>
                    <a:pt x="0" y="10287000"/>
                  </a:lnTo>
                  <a:close/>
                </a:path>
              </a:pathLst>
            </a:custGeom>
            <a:solidFill>
              <a:srgbClr val="F08B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0" y="360200"/>
              <a:ext cx="7734300" cy="9918700"/>
            </a:xfrm>
            <a:custGeom>
              <a:rect b="b" l="l" r="r" t="t"/>
              <a:pathLst>
                <a:path extrusionOk="0" h="9918700" w="7734300">
                  <a:moveTo>
                    <a:pt x="2039334" y="9918699"/>
                  </a:moveTo>
                  <a:lnTo>
                    <a:pt x="0" y="9918699"/>
                  </a:lnTo>
                  <a:lnTo>
                    <a:pt x="0" y="3492499"/>
                  </a:lnTo>
                  <a:lnTo>
                    <a:pt x="27364" y="3467099"/>
                  </a:lnTo>
                  <a:lnTo>
                    <a:pt x="79941" y="3403599"/>
                  </a:lnTo>
                  <a:lnTo>
                    <a:pt x="132963" y="3352799"/>
                  </a:lnTo>
                  <a:lnTo>
                    <a:pt x="186426" y="3289299"/>
                  </a:lnTo>
                  <a:lnTo>
                    <a:pt x="240329" y="3238499"/>
                  </a:lnTo>
                  <a:lnTo>
                    <a:pt x="294669" y="3174999"/>
                  </a:lnTo>
                  <a:lnTo>
                    <a:pt x="349443" y="3124199"/>
                  </a:lnTo>
                  <a:lnTo>
                    <a:pt x="404648" y="3060699"/>
                  </a:lnTo>
                  <a:lnTo>
                    <a:pt x="460282" y="3009899"/>
                  </a:lnTo>
                  <a:lnTo>
                    <a:pt x="516342" y="2946399"/>
                  </a:lnTo>
                  <a:lnTo>
                    <a:pt x="629729" y="2844799"/>
                  </a:lnTo>
                  <a:lnTo>
                    <a:pt x="687051" y="2781299"/>
                  </a:lnTo>
                  <a:lnTo>
                    <a:pt x="802940" y="2679699"/>
                  </a:lnTo>
                  <a:lnTo>
                    <a:pt x="979843" y="2527299"/>
                  </a:lnTo>
                  <a:lnTo>
                    <a:pt x="1039619" y="2463799"/>
                  </a:lnTo>
                  <a:lnTo>
                    <a:pt x="1221333" y="2311399"/>
                  </a:lnTo>
                  <a:lnTo>
                    <a:pt x="1282692" y="2273299"/>
                  </a:lnTo>
                  <a:lnTo>
                    <a:pt x="1344439" y="2222499"/>
                  </a:lnTo>
                  <a:lnTo>
                    <a:pt x="1595266" y="2019299"/>
                  </a:lnTo>
                  <a:lnTo>
                    <a:pt x="1658919" y="1981199"/>
                  </a:lnTo>
                  <a:lnTo>
                    <a:pt x="1787342" y="1879599"/>
                  </a:lnTo>
                  <a:lnTo>
                    <a:pt x="1852106" y="1841499"/>
                  </a:lnTo>
                  <a:lnTo>
                    <a:pt x="1917236" y="1790699"/>
                  </a:lnTo>
                  <a:lnTo>
                    <a:pt x="1982728" y="1752599"/>
                  </a:lnTo>
                  <a:lnTo>
                    <a:pt x="2048580" y="1701799"/>
                  </a:lnTo>
                  <a:lnTo>
                    <a:pt x="2181353" y="1625599"/>
                  </a:lnTo>
                  <a:lnTo>
                    <a:pt x="2248269" y="1574799"/>
                  </a:lnTo>
                  <a:lnTo>
                    <a:pt x="2383147" y="1498599"/>
                  </a:lnTo>
                  <a:lnTo>
                    <a:pt x="2451103" y="1447799"/>
                  </a:lnTo>
                  <a:lnTo>
                    <a:pt x="2726314" y="1295399"/>
                  </a:lnTo>
                  <a:lnTo>
                    <a:pt x="3220568" y="1028699"/>
                  </a:lnTo>
                  <a:lnTo>
                    <a:pt x="3292446" y="1003299"/>
                  </a:lnTo>
                  <a:lnTo>
                    <a:pt x="3437128" y="927099"/>
                  </a:lnTo>
                  <a:lnTo>
                    <a:pt x="3509927" y="901699"/>
                  </a:lnTo>
                  <a:lnTo>
                    <a:pt x="3583028" y="863599"/>
                  </a:lnTo>
                  <a:lnTo>
                    <a:pt x="3656427" y="838199"/>
                  </a:lnTo>
                  <a:lnTo>
                    <a:pt x="3730123" y="800099"/>
                  </a:lnTo>
                  <a:lnTo>
                    <a:pt x="3804113" y="774699"/>
                  </a:lnTo>
                  <a:lnTo>
                    <a:pt x="3878394" y="736599"/>
                  </a:lnTo>
                  <a:lnTo>
                    <a:pt x="4027818" y="685799"/>
                  </a:lnTo>
                  <a:lnTo>
                    <a:pt x="4102956" y="647699"/>
                  </a:lnTo>
                  <a:lnTo>
                    <a:pt x="4869328" y="393699"/>
                  </a:lnTo>
                  <a:lnTo>
                    <a:pt x="4947406" y="380999"/>
                  </a:lnTo>
                  <a:lnTo>
                    <a:pt x="5104314" y="330199"/>
                  </a:lnTo>
                  <a:lnTo>
                    <a:pt x="5183138" y="317499"/>
                  </a:lnTo>
                  <a:lnTo>
                    <a:pt x="5262205" y="292099"/>
                  </a:lnTo>
                  <a:lnTo>
                    <a:pt x="5341514" y="279399"/>
                  </a:lnTo>
                  <a:lnTo>
                    <a:pt x="5421060" y="253999"/>
                  </a:lnTo>
                  <a:lnTo>
                    <a:pt x="5500842" y="241299"/>
                  </a:lnTo>
                  <a:lnTo>
                    <a:pt x="5580857" y="215899"/>
                  </a:lnTo>
                  <a:lnTo>
                    <a:pt x="5741575" y="190499"/>
                  </a:lnTo>
                  <a:lnTo>
                    <a:pt x="5822273" y="165099"/>
                  </a:lnTo>
                  <a:lnTo>
                    <a:pt x="6393230" y="76199"/>
                  </a:lnTo>
                  <a:lnTo>
                    <a:pt x="6475632" y="76199"/>
                  </a:lnTo>
                  <a:lnTo>
                    <a:pt x="6724032" y="38099"/>
                  </a:lnTo>
                  <a:lnTo>
                    <a:pt x="6807222" y="38099"/>
                  </a:lnTo>
                  <a:lnTo>
                    <a:pt x="6890602" y="25399"/>
                  </a:lnTo>
                  <a:lnTo>
                    <a:pt x="6974170" y="25399"/>
                  </a:lnTo>
                  <a:lnTo>
                    <a:pt x="7057924" y="12699"/>
                  </a:lnTo>
                  <a:lnTo>
                    <a:pt x="7141860" y="12699"/>
                  </a:lnTo>
                  <a:lnTo>
                    <a:pt x="7225975" y="0"/>
                  </a:lnTo>
                  <a:lnTo>
                    <a:pt x="7734299" y="0"/>
                  </a:lnTo>
                  <a:lnTo>
                    <a:pt x="7734299" y="4571999"/>
                  </a:lnTo>
                  <a:lnTo>
                    <a:pt x="7541136" y="4571999"/>
                  </a:lnTo>
                  <a:lnTo>
                    <a:pt x="7493093" y="4584699"/>
                  </a:lnTo>
                  <a:lnTo>
                    <a:pt x="7301955" y="4584699"/>
                  </a:lnTo>
                  <a:lnTo>
                    <a:pt x="7254437" y="4597399"/>
                  </a:lnTo>
                  <a:lnTo>
                    <a:pt x="7159734" y="4597399"/>
                  </a:lnTo>
                  <a:lnTo>
                    <a:pt x="7112551" y="4610099"/>
                  </a:lnTo>
                  <a:lnTo>
                    <a:pt x="7065483" y="4610099"/>
                  </a:lnTo>
                  <a:lnTo>
                    <a:pt x="7018531" y="4622799"/>
                  </a:lnTo>
                  <a:lnTo>
                    <a:pt x="6971697" y="4622799"/>
                  </a:lnTo>
                  <a:lnTo>
                    <a:pt x="6924983" y="4635499"/>
                  </a:lnTo>
                  <a:lnTo>
                    <a:pt x="6878390" y="4635499"/>
                  </a:lnTo>
                  <a:lnTo>
                    <a:pt x="6831919" y="4648199"/>
                  </a:lnTo>
                  <a:lnTo>
                    <a:pt x="6785573" y="4648199"/>
                  </a:lnTo>
                  <a:lnTo>
                    <a:pt x="6693260" y="4673599"/>
                  </a:lnTo>
                  <a:lnTo>
                    <a:pt x="6647296" y="4673599"/>
                  </a:lnTo>
                  <a:lnTo>
                    <a:pt x="6510194" y="4711699"/>
                  </a:lnTo>
                  <a:lnTo>
                    <a:pt x="6464761" y="4711699"/>
                  </a:lnTo>
                  <a:lnTo>
                    <a:pt x="5843809" y="4889499"/>
                  </a:lnTo>
                  <a:lnTo>
                    <a:pt x="5800598" y="4914899"/>
                  </a:lnTo>
                  <a:lnTo>
                    <a:pt x="5671932" y="4952999"/>
                  </a:lnTo>
                  <a:lnTo>
                    <a:pt x="5629373" y="4978399"/>
                  </a:lnTo>
                  <a:lnTo>
                    <a:pt x="5544756" y="5003799"/>
                  </a:lnTo>
                  <a:lnTo>
                    <a:pt x="5502703" y="5029199"/>
                  </a:lnTo>
                  <a:lnTo>
                    <a:pt x="5460821" y="5041899"/>
                  </a:lnTo>
                  <a:lnTo>
                    <a:pt x="5419112" y="5067299"/>
                  </a:lnTo>
                  <a:lnTo>
                    <a:pt x="5377578" y="5079999"/>
                  </a:lnTo>
                  <a:lnTo>
                    <a:pt x="5336221" y="5105399"/>
                  </a:lnTo>
                  <a:lnTo>
                    <a:pt x="5295042" y="5118099"/>
                  </a:lnTo>
                  <a:lnTo>
                    <a:pt x="5254043" y="5143499"/>
                  </a:lnTo>
                  <a:lnTo>
                    <a:pt x="5213225" y="5156199"/>
                  </a:lnTo>
                  <a:lnTo>
                    <a:pt x="5132139" y="5206999"/>
                  </a:lnTo>
                  <a:lnTo>
                    <a:pt x="5091875" y="5219699"/>
                  </a:lnTo>
                  <a:lnTo>
                    <a:pt x="5011910" y="5270499"/>
                  </a:lnTo>
                  <a:lnTo>
                    <a:pt x="4972213" y="5283199"/>
                  </a:lnTo>
                  <a:lnTo>
                    <a:pt x="4854283" y="5359399"/>
                  </a:lnTo>
                  <a:lnTo>
                    <a:pt x="4815365" y="5372099"/>
                  </a:lnTo>
                  <a:lnTo>
                    <a:pt x="4623788" y="5499099"/>
                  </a:lnTo>
                  <a:lnTo>
                    <a:pt x="4437377" y="5626099"/>
                  </a:lnTo>
                  <a:lnTo>
                    <a:pt x="4292101" y="5727699"/>
                  </a:lnTo>
                  <a:lnTo>
                    <a:pt x="4220782" y="5778499"/>
                  </a:lnTo>
                  <a:lnTo>
                    <a:pt x="4185458" y="5816599"/>
                  </a:lnTo>
                  <a:lnTo>
                    <a:pt x="4080845" y="5892799"/>
                  </a:lnTo>
                  <a:lnTo>
                    <a:pt x="4046433" y="5930899"/>
                  </a:lnTo>
                  <a:lnTo>
                    <a:pt x="3978307" y="5981699"/>
                  </a:lnTo>
                  <a:lnTo>
                    <a:pt x="3944596" y="6019799"/>
                  </a:lnTo>
                  <a:lnTo>
                    <a:pt x="3877885" y="6070599"/>
                  </a:lnTo>
                  <a:lnTo>
                    <a:pt x="3844889" y="6108699"/>
                  </a:lnTo>
                  <a:lnTo>
                    <a:pt x="3812134" y="6134099"/>
                  </a:lnTo>
                  <a:lnTo>
                    <a:pt x="3779622" y="6172199"/>
                  </a:lnTo>
                  <a:lnTo>
                    <a:pt x="3747355" y="6197599"/>
                  </a:lnTo>
                  <a:lnTo>
                    <a:pt x="3715334" y="6235699"/>
                  </a:lnTo>
                  <a:lnTo>
                    <a:pt x="3683562" y="6261099"/>
                  </a:lnTo>
                  <a:lnTo>
                    <a:pt x="3652038" y="6299199"/>
                  </a:lnTo>
                  <a:lnTo>
                    <a:pt x="3620766" y="6324599"/>
                  </a:lnTo>
                  <a:lnTo>
                    <a:pt x="3589746" y="6362699"/>
                  </a:lnTo>
                  <a:lnTo>
                    <a:pt x="3558980" y="6388099"/>
                  </a:lnTo>
                  <a:lnTo>
                    <a:pt x="3528470" y="6426199"/>
                  </a:lnTo>
                  <a:lnTo>
                    <a:pt x="3498217" y="6451599"/>
                  </a:lnTo>
                  <a:lnTo>
                    <a:pt x="3468224" y="6489699"/>
                  </a:lnTo>
                  <a:lnTo>
                    <a:pt x="3438491" y="6527799"/>
                  </a:lnTo>
                  <a:lnTo>
                    <a:pt x="3409020" y="6553199"/>
                  </a:lnTo>
                  <a:lnTo>
                    <a:pt x="3379812" y="6591299"/>
                  </a:lnTo>
                  <a:lnTo>
                    <a:pt x="3350870" y="6629399"/>
                  </a:lnTo>
                  <a:lnTo>
                    <a:pt x="3322195" y="6667499"/>
                  </a:lnTo>
                  <a:lnTo>
                    <a:pt x="3293788" y="6692899"/>
                  </a:lnTo>
                  <a:lnTo>
                    <a:pt x="3265651" y="6730999"/>
                  </a:lnTo>
                  <a:lnTo>
                    <a:pt x="3237786" y="6769099"/>
                  </a:lnTo>
                  <a:lnTo>
                    <a:pt x="3210194" y="6807199"/>
                  </a:lnTo>
                  <a:lnTo>
                    <a:pt x="3182877" y="6832599"/>
                  </a:lnTo>
                  <a:lnTo>
                    <a:pt x="3155836" y="6870699"/>
                  </a:lnTo>
                  <a:lnTo>
                    <a:pt x="3129073" y="6908799"/>
                  </a:lnTo>
                  <a:lnTo>
                    <a:pt x="3102590" y="6946899"/>
                  </a:lnTo>
                  <a:lnTo>
                    <a:pt x="3076388" y="6984999"/>
                  </a:lnTo>
                  <a:lnTo>
                    <a:pt x="3050468" y="7023099"/>
                  </a:lnTo>
                  <a:lnTo>
                    <a:pt x="3024833" y="7061199"/>
                  </a:lnTo>
                  <a:lnTo>
                    <a:pt x="2999483" y="7099299"/>
                  </a:lnTo>
                  <a:lnTo>
                    <a:pt x="2974421" y="7137399"/>
                  </a:lnTo>
                  <a:lnTo>
                    <a:pt x="2949649" y="7175499"/>
                  </a:lnTo>
                  <a:lnTo>
                    <a:pt x="2925166" y="7213599"/>
                  </a:lnTo>
                  <a:lnTo>
                    <a:pt x="2900976" y="7251699"/>
                  </a:lnTo>
                  <a:lnTo>
                    <a:pt x="2877080" y="7289799"/>
                  </a:lnTo>
                  <a:lnTo>
                    <a:pt x="2853479" y="7327899"/>
                  </a:lnTo>
                  <a:lnTo>
                    <a:pt x="2830175" y="7365999"/>
                  </a:lnTo>
                  <a:lnTo>
                    <a:pt x="2807170" y="7404099"/>
                  </a:lnTo>
                  <a:lnTo>
                    <a:pt x="2784464" y="7442199"/>
                  </a:lnTo>
                  <a:lnTo>
                    <a:pt x="2762061" y="7480299"/>
                  </a:lnTo>
                  <a:lnTo>
                    <a:pt x="2739961" y="7518399"/>
                  </a:lnTo>
                  <a:lnTo>
                    <a:pt x="2718165" y="7556499"/>
                  </a:lnTo>
                  <a:lnTo>
                    <a:pt x="2696676" y="7594599"/>
                  </a:lnTo>
                  <a:lnTo>
                    <a:pt x="2675495" y="7632699"/>
                  </a:lnTo>
                  <a:lnTo>
                    <a:pt x="2654624" y="7683499"/>
                  </a:lnTo>
                  <a:lnTo>
                    <a:pt x="2634064" y="7721599"/>
                  </a:lnTo>
                  <a:lnTo>
                    <a:pt x="2613817" y="7759699"/>
                  </a:lnTo>
                  <a:lnTo>
                    <a:pt x="2593884" y="7797799"/>
                  </a:lnTo>
                  <a:lnTo>
                    <a:pt x="2574267" y="7835899"/>
                  </a:lnTo>
                  <a:lnTo>
                    <a:pt x="2554968" y="7886699"/>
                  </a:lnTo>
                  <a:lnTo>
                    <a:pt x="2535988" y="7924799"/>
                  </a:lnTo>
                  <a:lnTo>
                    <a:pt x="2517328" y="7962899"/>
                  </a:lnTo>
                  <a:lnTo>
                    <a:pt x="2498991" y="8000999"/>
                  </a:lnTo>
                  <a:lnTo>
                    <a:pt x="2480978" y="8051799"/>
                  </a:lnTo>
                  <a:lnTo>
                    <a:pt x="2463290" y="8089899"/>
                  </a:lnTo>
                  <a:lnTo>
                    <a:pt x="2445930" y="8127999"/>
                  </a:lnTo>
                  <a:lnTo>
                    <a:pt x="2428898" y="8178799"/>
                  </a:lnTo>
                  <a:lnTo>
                    <a:pt x="2412196" y="8216899"/>
                  </a:lnTo>
                  <a:lnTo>
                    <a:pt x="2395826" y="8254999"/>
                  </a:lnTo>
                  <a:lnTo>
                    <a:pt x="2379789" y="8305799"/>
                  </a:lnTo>
                  <a:lnTo>
                    <a:pt x="2364088" y="8343899"/>
                  </a:lnTo>
                  <a:lnTo>
                    <a:pt x="2348723" y="8394699"/>
                  </a:lnTo>
                  <a:lnTo>
                    <a:pt x="2333696" y="8432799"/>
                  </a:lnTo>
                  <a:lnTo>
                    <a:pt x="2319009" y="8470899"/>
                  </a:lnTo>
                  <a:lnTo>
                    <a:pt x="2304663" y="8521699"/>
                  </a:lnTo>
                  <a:lnTo>
                    <a:pt x="2290660" y="8559799"/>
                  </a:lnTo>
                  <a:lnTo>
                    <a:pt x="2277002" y="8610599"/>
                  </a:lnTo>
                  <a:lnTo>
                    <a:pt x="2263690" y="8648699"/>
                  </a:lnTo>
                  <a:lnTo>
                    <a:pt x="2250725" y="8699499"/>
                  </a:lnTo>
                  <a:lnTo>
                    <a:pt x="2238110" y="8737599"/>
                  </a:lnTo>
                  <a:lnTo>
                    <a:pt x="2225845" y="8788399"/>
                  </a:lnTo>
                  <a:lnTo>
                    <a:pt x="2213933" y="8826499"/>
                  </a:lnTo>
                  <a:lnTo>
                    <a:pt x="2202375" y="8877299"/>
                  </a:lnTo>
                  <a:lnTo>
                    <a:pt x="2191172" y="8915399"/>
                  </a:lnTo>
                  <a:lnTo>
                    <a:pt x="2180327" y="8966199"/>
                  </a:lnTo>
                  <a:lnTo>
                    <a:pt x="2169840" y="9016999"/>
                  </a:lnTo>
                  <a:lnTo>
                    <a:pt x="2159714" y="9055099"/>
                  </a:lnTo>
                  <a:lnTo>
                    <a:pt x="2149950" y="9105899"/>
                  </a:lnTo>
                  <a:lnTo>
                    <a:pt x="2140549" y="9143999"/>
                  </a:lnTo>
                  <a:lnTo>
                    <a:pt x="2131513" y="9194799"/>
                  </a:lnTo>
                  <a:lnTo>
                    <a:pt x="2122844" y="9245599"/>
                  </a:lnTo>
                  <a:lnTo>
                    <a:pt x="2114543" y="9283699"/>
                  </a:lnTo>
                  <a:lnTo>
                    <a:pt x="2106612" y="9334499"/>
                  </a:lnTo>
                  <a:lnTo>
                    <a:pt x="2099053" y="9372599"/>
                  </a:lnTo>
                  <a:lnTo>
                    <a:pt x="2091866" y="9423399"/>
                  </a:lnTo>
                  <a:lnTo>
                    <a:pt x="2085054" y="9474199"/>
                  </a:lnTo>
                  <a:lnTo>
                    <a:pt x="2078619" y="9512299"/>
                  </a:lnTo>
                  <a:lnTo>
                    <a:pt x="2072561" y="9563099"/>
                  </a:lnTo>
                  <a:lnTo>
                    <a:pt x="2066882" y="9613899"/>
                  </a:lnTo>
                  <a:lnTo>
                    <a:pt x="2061584" y="9664699"/>
                  </a:lnTo>
                  <a:lnTo>
                    <a:pt x="2056669" y="9702799"/>
                  </a:lnTo>
                  <a:lnTo>
                    <a:pt x="2052138" y="9753599"/>
                  </a:lnTo>
                  <a:lnTo>
                    <a:pt x="2047993" y="9804399"/>
                  </a:lnTo>
                  <a:lnTo>
                    <a:pt x="2044235" y="9842499"/>
                  </a:lnTo>
                  <a:lnTo>
                    <a:pt x="2040865" y="9893299"/>
                  </a:lnTo>
                  <a:lnTo>
                    <a:pt x="2039334" y="9918699"/>
                  </a:lnTo>
                  <a:close/>
                </a:path>
              </a:pathLst>
            </a:custGeom>
            <a:solidFill>
              <a:srgbClr val="FFBD5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1181100" y="3733799"/>
              <a:ext cx="6553200" cy="6553200"/>
            </a:xfrm>
            <a:custGeom>
              <a:rect b="b" l="l" r="r" t="t"/>
              <a:pathLst>
                <a:path extrusionOk="0" h="6553200" w="6553200">
                  <a:moveTo>
                    <a:pt x="2918139" y="6553183"/>
                  </a:moveTo>
                  <a:lnTo>
                    <a:pt x="0" y="6553183"/>
                  </a:lnTo>
                  <a:lnTo>
                    <a:pt x="219" y="6498946"/>
                  </a:lnTo>
                  <a:lnTo>
                    <a:pt x="877" y="6444813"/>
                  </a:lnTo>
                  <a:lnTo>
                    <a:pt x="1972" y="6390787"/>
                  </a:lnTo>
                  <a:lnTo>
                    <a:pt x="3502" y="6336868"/>
                  </a:lnTo>
                  <a:lnTo>
                    <a:pt x="5466" y="6283059"/>
                  </a:lnTo>
                  <a:lnTo>
                    <a:pt x="7860" y="6229361"/>
                  </a:lnTo>
                  <a:lnTo>
                    <a:pt x="10685" y="6175777"/>
                  </a:lnTo>
                  <a:lnTo>
                    <a:pt x="13939" y="6122306"/>
                  </a:lnTo>
                  <a:lnTo>
                    <a:pt x="17618" y="6068952"/>
                  </a:lnTo>
                  <a:lnTo>
                    <a:pt x="21723" y="6015716"/>
                  </a:lnTo>
                  <a:lnTo>
                    <a:pt x="26251" y="5962600"/>
                  </a:lnTo>
                  <a:lnTo>
                    <a:pt x="31200" y="5909605"/>
                  </a:lnTo>
                  <a:lnTo>
                    <a:pt x="36570" y="5856733"/>
                  </a:lnTo>
                  <a:lnTo>
                    <a:pt x="42357" y="5803986"/>
                  </a:lnTo>
                  <a:lnTo>
                    <a:pt x="48561" y="5751365"/>
                  </a:lnTo>
                  <a:lnTo>
                    <a:pt x="55180" y="5698872"/>
                  </a:lnTo>
                  <a:lnTo>
                    <a:pt x="62212" y="5646509"/>
                  </a:lnTo>
                  <a:lnTo>
                    <a:pt x="69655" y="5594278"/>
                  </a:lnTo>
                  <a:lnTo>
                    <a:pt x="77508" y="5542179"/>
                  </a:lnTo>
                  <a:lnTo>
                    <a:pt x="85769" y="5490216"/>
                  </a:lnTo>
                  <a:lnTo>
                    <a:pt x="94437" y="5438389"/>
                  </a:lnTo>
                  <a:lnTo>
                    <a:pt x="103509" y="5386700"/>
                  </a:lnTo>
                  <a:lnTo>
                    <a:pt x="112984" y="5335151"/>
                  </a:lnTo>
                  <a:lnTo>
                    <a:pt x="122860" y="5283744"/>
                  </a:lnTo>
                  <a:lnTo>
                    <a:pt x="133136" y="5232480"/>
                  </a:lnTo>
                  <a:lnTo>
                    <a:pt x="143810" y="5181361"/>
                  </a:lnTo>
                  <a:lnTo>
                    <a:pt x="154881" y="5130389"/>
                  </a:lnTo>
                  <a:lnTo>
                    <a:pt x="166345" y="5079565"/>
                  </a:lnTo>
                  <a:lnTo>
                    <a:pt x="178203" y="5028891"/>
                  </a:lnTo>
                  <a:lnTo>
                    <a:pt x="190452" y="4978368"/>
                  </a:lnTo>
                  <a:lnTo>
                    <a:pt x="203090" y="4927999"/>
                  </a:lnTo>
                  <a:lnTo>
                    <a:pt x="216116" y="4877785"/>
                  </a:lnTo>
                  <a:lnTo>
                    <a:pt x="229529" y="4827728"/>
                  </a:lnTo>
                  <a:lnTo>
                    <a:pt x="243325" y="4777830"/>
                  </a:lnTo>
                  <a:lnTo>
                    <a:pt x="257505" y="4728091"/>
                  </a:lnTo>
                  <a:lnTo>
                    <a:pt x="272065" y="4678515"/>
                  </a:lnTo>
                  <a:lnTo>
                    <a:pt x="287005" y="4629101"/>
                  </a:lnTo>
                  <a:lnTo>
                    <a:pt x="302323" y="4579853"/>
                  </a:lnTo>
                  <a:lnTo>
                    <a:pt x="318016" y="4530772"/>
                  </a:lnTo>
                  <a:lnTo>
                    <a:pt x="334084" y="4481860"/>
                  </a:lnTo>
                  <a:lnTo>
                    <a:pt x="350525" y="4433117"/>
                  </a:lnTo>
                  <a:lnTo>
                    <a:pt x="367336" y="4384547"/>
                  </a:lnTo>
                  <a:lnTo>
                    <a:pt x="384517" y="4336150"/>
                  </a:lnTo>
                  <a:lnTo>
                    <a:pt x="402065" y="4287929"/>
                  </a:lnTo>
                  <a:lnTo>
                    <a:pt x="419980" y="4239885"/>
                  </a:lnTo>
                  <a:lnTo>
                    <a:pt x="438258" y="4192019"/>
                  </a:lnTo>
                  <a:lnTo>
                    <a:pt x="456899" y="4144334"/>
                  </a:lnTo>
                  <a:lnTo>
                    <a:pt x="475901" y="4096830"/>
                  </a:lnTo>
                  <a:lnTo>
                    <a:pt x="495262" y="4049511"/>
                  </a:lnTo>
                  <a:lnTo>
                    <a:pt x="514980" y="4002377"/>
                  </a:lnTo>
                  <a:lnTo>
                    <a:pt x="535054" y="3955430"/>
                  </a:lnTo>
                  <a:lnTo>
                    <a:pt x="555482" y="3908672"/>
                  </a:lnTo>
                  <a:lnTo>
                    <a:pt x="576263" y="3862104"/>
                  </a:lnTo>
                  <a:lnTo>
                    <a:pt x="597394" y="3815729"/>
                  </a:lnTo>
                  <a:lnTo>
                    <a:pt x="618874" y="3769547"/>
                  </a:lnTo>
                  <a:lnTo>
                    <a:pt x="640702" y="3723561"/>
                  </a:lnTo>
                  <a:lnTo>
                    <a:pt x="662875" y="3677772"/>
                  </a:lnTo>
                  <a:lnTo>
                    <a:pt x="685393" y="3632182"/>
                  </a:lnTo>
                  <a:lnTo>
                    <a:pt x="708252" y="3586793"/>
                  </a:lnTo>
                  <a:lnTo>
                    <a:pt x="731452" y="3541606"/>
                  </a:lnTo>
                  <a:lnTo>
                    <a:pt x="754991" y="3496623"/>
                  </a:lnTo>
                  <a:lnTo>
                    <a:pt x="778868" y="3451846"/>
                  </a:lnTo>
                  <a:lnTo>
                    <a:pt x="803079" y="3407276"/>
                  </a:lnTo>
                  <a:lnTo>
                    <a:pt x="827625" y="3362915"/>
                  </a:lnTo>
                  <a:lnTo>
                    <a:pt x="852503" y="3318765"/>
                  </a:lnTo>
                  <a:lnTo>
                    <a:pt x="877711" y="3274827"/>
                  </a:lnTo>
                  <a:lnTo>
                    <a:pt x="903248" y="3231103"/>
                  </a:lnTo>
                  <a:lnTo>
                    <a:pt x="929112" y="3187595"/>
                  </a:lnTo>
                  <a:lnTo>
                    <a:pt x="955302" y="3144305"/>
                  </a:lnTo>
                  <a:lnTo>
                    <a:pt x="981815" y="3101234"/>
                  </a:lnTo>
                  <a:lnTo>
                    <a:pt x="1008650" y="3058383"/>
                  </a:lnTo>
                  <a:lnTo>
                    <a:pt x="1035806" y="3015755"/>
                  </a:lnTo>
                  <a:lnTo>
                    <a:pt x="1063280" y="2973352"/>
                  </a:lnTo>
                  <a:lnTo>
                    <a:pt x="1091072" y="2931174"/>
                  </a:lnTo>
                  <a:lnTo>
                    <a:pt x="1119178" y="2889224"/>
                  </a:lnTo>
                  <a:lnTo>
                    <a:pt x="1147599" y="2847503"/>
                  </a:lnTo>
                  <a:lnTo>
                    <a:pt x="1176331" y="2806013"/>
                  </a:lnTo>
                  <a:lnTo>
                    <a:pt x="1205373" y="2764756"/>
                  </a:lnTo>
                  <a:lnTo>
                    <a:pt x="1234724" y="2723733"/>
                  </a:lnTo>
                  <a:lnTo>
                    <a:pt x="1264382" y="2682946"/>
                  </a:lnTo>
                  <a:lnTo>
                    <a:pt x="1294345" y="2642397"/>
                  </a:lnTo>
                  <a:lnTo>
                    <a:pt x="1324611" y="2602087"/>
                  </a:lnTo>
                  <a:lnTo>
                    <a:pt x="1355179" y="2562019"/>
                  </a:lnTo>
                  <a:lnTo>
                    <a:pt x="1386048" y="2522193"/>
                  </a:lnTo>
                  <a:lnTo>
                    <a:pt x="1417214" y="2482611"/>
                  </a:lnTo>
                  <a:lnTo>
                    <a:pt x="1448678" y="2443276"/>
                  </a:lnTo>
                  <a:lnTo>
                    <a:pt x="1480437" y="2404189"/>
                  </a:lnTo>
                  <a:lnTo>
                    <a:pt x="1512488" y="2365351"/>
                  </a:lnTo>
                  <a:lnTo>
                    <a:pt x="1544832" y="2326764"/>
                  </a:lnTo>
                  <a:lnTo>
                    <a:pt x="1577466" y="2288430"/>
                  </a:lnTo>
                  <a:lnTo>
                    <a:pt x="1610388" y="2250351"/>
                  </a:lnTo>
                  <a:lnTo>
                    <a:pt x="1643596" y="2212528"/>
                  </a:lnTo>
                  <a:lnTo>
                    <a:pt x="1677090" y="2174963"/>
                  </a:lnTo>
                  <a:lnTo>
                    <a:pt x="1710866" y="2137658"/>
                  </a:lnTo>
                  <a:lnTo>
                    <a:pt x="1744925" y="2100614"/>
                  </a:lnTo>
                  <a:lnTo>
                    <a:pt x="1779263" y="2063833"/>
                  </a:lnTo>
                  <a:lnTo>
                    <a:pt x="1813879" y="2027316"/>
                  </a:lnTo>
                  <a:lnTo>
                    <a:pt x="1848772" y="1991066"/>
                  </a:lnTo>
                  <a:lnTo>
                    <a:pt x="1883940" y="1955084"/>
                  </a:lnTo>
                  <a:lnTo>
                    <a:pt x="1919381" y="1919372"/>
                  </a:lnTo>
                  <a:lnTo>
                    <a:pt x="1955093" y="1883932"/>
                  </a:lnTo>
                  <a:lnTo>
                    <a:pt x="1991075" y="1848764"/>
                  </a:lnTo>
                  <a:lnTo>
                    <a:pt x="2027325" y="1813871"/>
                  </a:lnTo>
                  <a:lnTo>
                    <a:pt x="2063841" y="1779255"/>
                  </a:lnTo>
                  <a:lnTo>
                    <a:pt x="2100622" y="1744917"/>
                  </a:lnTo>
                  <a:lnTo>
                    <a:pt x="2137667" y="1710859"/>
                  </a:lnTo>
                  <a:lnTo>
                    <a:pt x="2174972" y="1677082"/>
                  </a:lnTo>
                  <a:lnTo>
                    <a:pt x="2212537" y="1643589"/>
                  </a:lnTo>
                  <a:lnTo>
                    <a:pt x="2250360" y="1610381"/>
                  </a:lnTo>
                  <a:lnTo>
                    <a:pt x="2288440" y="1577459"/>
                  </a:lnTo>
                  <a:lnTo>
                    <a:pt x="2326774" y="1544825"/>
                  </a:lnTo>
                  <a:lnTo>
                    <a:pt x="2365360" y="1512482"/>
                  </a:lnTo>
                  <a:lnTo>
                    <a:pt x="2404199" y="1480430"/>
                  </a:lnTo>
                  <a:lnTo>
                    <a:pt x="2443286" y="1448671"/>
                  </a:lnTo>
                  <a:lnTo>
                    <a:pt x="2482621" y="1417208"/>
                  </a:lnTo>
                  <a:lnTo>
                    <a:pt x="2522203" y="1386041"/>
                  </a:lnTo>
                  <a:lnTo>
                    <a:pt x="2562029" y="1355173"/>
                  </a:lnTo>
                  <a:lnTo>
                    <a:pt x="2602098" y="1324605"/>
                  </a:lnTo>
                  <a:lnTo>
                    <a:pt x="2642408" y="1294339"/>
                  </a:lnTo>
                  <a:lnTo>
                    <a:pt x="2682957" y="1264376"/>
                  </a:lnTo>
                  <a:lnTo>
                    <a:pt x="2723744" y="1234718"/>
                  </a:lnTo>
                  <a:lnTo>
                    <a:pt x="2764767" y="1205368"/>
                  </a:lnTo>
                  <a:lnTo>
                    <a:pt x="2806024" y="1176325"/>
                  </a:lnTo>
                  <a:lnTo>
                    <a:pt x="2847514" y="1147593"/>
                  </a:lnTo>
                  <a:lnTo>
                    <a:pt x="2889235" y="1119173"/>
                  </a:lnTo>
                  <a:lnTo>
                    <a:pt x="2931185" y="1091067"/>
                  </a:lnTo>
                  <a:lnTo>
                    <a:pt x="2973363" y="1063275"/>
                  </a:lnTo>
                  <a:lnTo>
                    <a:pt x="3015767" y="1035801"/>
                  </a:lnTo>
                  <a:lnTo>
                    <a:pt x="3058395" y="1008646"/>
                  </a:lnTo>
                  <a:lnTo>
                    <a:pt x="3101245" y="981811"/>
                  </a:lnTo>
                  <a:lnTo>
                    <a:pt x="3144317" y="955297"/>
                  </a:lnTo>
                  <a:lnTo>
                    <a:pt x="3187607" y="929108"/>
                  </a:lnTo>
                  <a:lnTo>
                    <a:pt x="3231115" y="903244"/>
                  </a:lnTo>
                  <a:lnTo>
                    <a:pt x="3274839" y="877707"/>
                  </a:lnTo>
                  <a:lnTo>
                    <a:pt x="3318777" y="852499"/>
                  </a:lnTo>
                  <a:lnTo>
                    <a:pt x="3362927" y="827621"/>
                  </a:lnTo>
                  <a:lnTo>
                    <a:pt x="3407288" y="803076"/>
                  </a:lnTo>
                  <a:lnTo>
                    <a:pt x="3451858" y="778864"/>
                  </a:lnTo>
                  <a:lnTo>
                    <a:pt x="3496636" y="754988"/>
                  </a:lnTo>
                  <a:lnTo>
                    <a:pt x="3541619" y="731449"/>
                  </a:lnTo>
                  <a:lnTo>
                    <a:pt x="3586806" y="708249"/>
                  </a:lnTo>
                  <a:lnTo>
                    <a:pt x="3632195" y="685389"/>
                  </a:lnTo>
                  <a:lnTo>
                    <a:pt x="3677785" y="662872"/>
                  </a:lnTo>
                  <a:lnTo>
                    <a:pt x="3723574" y="640699"/>
                  </a:lnTo>
                  <a:lnTo>
                    <a:pt x="3769560" y="618871"/>
                  </a:lnTo>
                  <a:lnTo>
                    <a:pt x="3815742" y="597391"/>
                  </a:lnTo>
                  <a:lnTo>
                    <a:pt x="3862118" y="576260"/>
                  </a:lnTo>
                  <a:lnTo>
                    <a:pt x="3908685" y="555479"/>
                  </a:lnTo>
                  <a:lnTo>
                    <a:pt x="3955444" y="535051"/>
                  </a:lnTo>
                  <a:lnTo>
                    <a:pt x="4002391" y="514977"/>
                  </a:lnTo>
                  <a:lnTo>
                    <a:pt x="4049525" y="495259"/>
                  </a:lnTo>
                  <a:lnTo>
                    <a:pt x="4096844" y="475898"/>
                  </a:lnTo>
                  <a:lnTo>
                    <a:pt x="4144348" y="456897"/>
                  </a:lnTo>
                  <a:lnTo>
                    <a:pt x="4192033" y="438256"/>
                  </a:lnTo>
                  <a:lnTo>
                    <a:pt x="4239899" y="419977"/>
                  </a:lnTo>
                  <a:lnTo>
                    <a:pt x="4287943" y="402063"/>
                  </a:lnTo>
                  <a:lnTo>
                    <a:pt x="4336165" y="384515"/>
                  </a:lnTo>
                  <a:lnTo>
                    <a:pt x="4384562" y="367334"/>
                  </a:lnTo>
                  <a:lnTo>
                    <a:pt x="4433132" y="350523"/>
                  </a:lnTo>
                  <a:lnTo>
                    <a:pt x="4481874" y="334083"/>
                  </a:lnTo>
                  <a:lnTo>
                    <a:pt x="4530787" y="318015"/>
                  </a:lnTo>
                  <a:lnTo>
                    <a:pt x="4579868" y="302321"/>
                  </a:lnTo>
                  <a:lnTo>
                    <a:pt x="4629116" y="287004"/>
                  </a:lnTo>
                  <a:lnTo>
                    <a:pt x="4678529" y="272064"/>
                  </a:lnTo>
                  <a:lnTo>
                    <a:pt x="4728106" y="257503"/>
                  </a:lnTo>
                  <a:lnTo>
                    <a:pt x="4777845" y="243324"/>
                  </a:lnTo>
                  <a:lnTo>
                    <a:pt x="4827744" y="229527"/>
                  </a:lnTo>
                  <a:lnTo>
                    <a:pt x="4877801" y="216115"/>
                  </a:lnTo>
                  <a:lnTo>
                    <a:pt x="4928015" y="203089"/>
                  </a:lnTo>
                  <a:lnTo>
                    <a:pt x="4978384" y="190451"/>
                  </a:lnTo>
                  <a:lnTo>
                    <a:pt x="5028906" y="178202"/>
                  </a:lnTo>
                  <a:lnTo>
                    <a:pt x="5079580" y="166345"/>
                  </a:lnTo>
                  <a:lnTo>
                    <a:pt x="5130404" y="154880"/>
                  </a:lnTo>
                  <a:lnTo>
                    <a:pt x="5181377" y="143810"/>
                  </a:lnTo>
                  <a:lnTo>
                    <a:pt x="5232496" y="133136"/>
                  </a:lnTo>
                  <a:lnTo>
                    <a:pt x="5283760" y="122860"/>
                  </a:lnTo>
                  <a:lnTo>
                    <a:pt x="5335167" y="112983"/>
                  </a:lnTo>
                  <a:lnTo>
                    <a:pt x="5386716" y="103508"/>
                  </a:lnTo>
                  <a:lnTo>
                    <a:pt x="5438405" y="94436"/>
                  </a:lnTo>
                  <a:lnTo>
                    <a:pt x="5490232" y="85769"/>
                  </a:lnTo>
                  <a:lnTo>
                    <a:pt x="5542195" y="77508"/>
                  </a:lnTo>
                  <a:lnTo>
                    <a:pt x="5594294" y="69655"/>
                  </a:lnTo>
                  <a:lnTo>
                    <a:pt x="5646525" y="62212"/>
                  </a:lnTo>
                  <a:lnTo>
                    <a:pt x="5698888" y="55180"/>
                  </a:lnTo>
                  <a:lnTo>
                    <a:pt x="5751381" y="48561"/>
                  </a:lnTo>
                  <a:lnTo>
                    <a:pt x="5804002" y="42357"/>
                  </a:lnTo>
                  <a:lnTo>
                    <a:pt x="5856749" y="36570"/>
                  </a:lnTo>
                  <a:lnTo>
                    <a:pt x="5909621" y="31200"/>
                  </a:lnTo>
                  <a:lnTo>
                    <a:pt x="5962616" y="26251"/>
                  </a:lnTo>
                  <a:lnTo>
                    <a:pt x="6015733" y="21723"/>
                  </a:lnTo>
                  <a:lnTo>
                    <a:pt x="6068969" y="17618"/>
                  </a:lnTo>
                  <a:lnTo>
                    <a:pt x="6122323" y="13938"/>
                  </a:lnTo>
                  <a:lnTo>
                    <a:pt x="6175793" y="10685"/>
                  </a:lnTo>
                  <a:lnTo>
                    <a:pt x="6229378" y="7860"/>
                  </a:lnTo>
                  <a:lnTo>
                    <a:pt x="6283076" y="5465"/>
                  </a:lnTo>
                  <a:lnTo>
                    <a:pt x="6336885" y="3502"/>
                  </a:lnTo>
                  <a:lnTo>
                    <a:pt x="6390803" y="1972"/>
                  </a:lnTo>
                  <a:lnTo>
                    <a:pt x="6444830" y="877"/>
                  </a:lnTo>
                  <a:lnTo>
                    <a:pt x="6498962" y="219"/>
                  </a:lnTo>
                  <a:lnTo>
                    <a:pt x="6553199" y="0"/>
                  </a:lnTo>
                  <a:lnTo>
                    <a:pt x="6553199" y="2918107"/>
                  </a:lnTo>
                  <a:lnTo>
                    <a:pt x="6504704" y="2918423"/>
                  </a:lnTo>
                  <a:lnTo>
                    <a:pt x="6456361" y="2919372"/>
                  </a:lnTo>
                  <a:lnTo>
                    <a:pt x="6408173" y="2920947"/>
                  </a:lnTo>
                  <a:lnTo>
                    <a:pt x="6360146" y="2923145"/>
                  </a:lnTo>
                  <a:lnTo>
                    <a:pt x="6312283" y="2925963"/>
                  </a:lnTo>
                  <a:lnTo>
                    <a:pt x="6264588" y="2929397"/>
                  </a:lnTo>
                  <a:lnTo>
                    <a:pt x="6217065" y="2933442"/>
                  </a:lnTo>
                  <a:lnTo>
                    <a:pt x="6169718" y="2938094"/>
                  </a:lnTo>
                  <a:lnTo>
                    <a:pt x="6122550" y="2943350"/>
                  </a:lnTo>
                  <a:lnTo>
                    <a:pt x="6075566" y="2949206"/>
                  </a:lnTo>
                  <a:lnTo>
                    <a:pt x="6028770" y="2955658"/>
                  </a:lnTo>
                  <a:lnTo>
                    <a:pt x="5982165" y="2962702"/>
                  </a:lnTo>
                  <a:lnTo>
                    <a:pt x="5935755" y="2970333"/>
                  </a:lnTo>
                  <a:lnTo>
                    <a:pt x="5889545" y="2978549"/>
                  </a:lnTo>
                  <a:lnTo>
                    <a:pt x="5843538" y="2987345"/>
                  </a:lnTo>
                  <a:lnTo>
                    <a:pt x="5797739" y="2996717"/>
                  </a:lnTo>
                  <a:lnTo>
                    <a:pt x="5752150" y="3006661"/>
                  </a:lnTo>
                  <a:lnTo>
                    <a:pt x="5706777" y="3017173"/>
                  </a:lnTo>
                  <a:lnTo>
                    <a:pt x="5661622" y="3028250"/>
                  </a:lnTo>
                  <a:lnTo>
                    <a:pt x="5616690" y="3039888"/>
                  </a:lnTo>
                  <a:lnTo>
                    <a:pt x="5571986" y="3052082"/>
                  </a:lnTo>
                  <a:lnTo>
                    <a:pt x="5527512" y="3064829"/>
                  </a:lnTo>
                  <a:lnTo>
                    <a:pt x="5483272" y="3078124"/>
                  </a:lnTo>
                  <a:lnTo>
                    <a:pt x="5439271" y="3091964"/>
                  </a:lnTo>
                  <a:lnTo>
                    <a:pt x="5395513" y="3106345"/>
                  </a:lnTo>
                  <a:lnTo>
                    <a:pt x="5352001" y="3121263"/>
                  </a:lnTo>
                  <a:lnTo>
                    <a:pt x="5308740" y="3136714"/>
                  </a:lnTo>
                  <a:lnTo>
                    <a:pt x="5265733" y="3152694"/>
                  </a:lnTo>
                  <a:lnTo>
                    <a:pt x="5222984" y="3169200"/>
                  </a:lnTo>
                  <a:lnTo>
                    <a:pt x="5180497" y="3186226"/>
                  </a:lnTo>
                  <a:lnTo>
                    <a:pt x="5138276" y="3203770"/>
                  </a:lnTo>
                  <a:lnTo>
                    <a:pt x="5096326" y="3221827"/>
                  </a:lnTo>
                  <a:lnTo>
                    <a:pt x="5054649" y="3240394"/>
                  </a:lnTo>
                  <a:lnTo>
                    <a:pt x="5013250" y="3259466"/>
                  </a:lnTo>
                  <a:lnTo>
                    <a:pt x="4972133" y="3279040"/>
                  </a:lnTo>
                  <a:lnTo>
                    <a:pt x="4931302" y="3299112"/>
                  </a:lnTo>
                  <a:lnTo>
                    <a:pt x="4890760" y="3319677"/>
                  </a:lnTo>
                  <a:lnTo>
                    <a:pt x="4850512" y="3340732"/>
                  </a:lnTo>
                  <a:lnTo>
                    <a:pt x="4810561" y="3362273"/>
                  </a:lnTo>
                  <a:lnTo>
                    <a:pt x="4770912" y="3384296"/>
                  </a:lnTo>
                  <a:lnTo>
                    <a:pt x="4731568" y="3406797"/>
                  </a:lnTo>
                  <a:lnTo>
                    <a:pt x="4692533" y="3429772"/>
                  </a:lnTo>
                  <a:lnTo>
                    <a:pt x="4653812" y="3453218"/>
                  </a:lnTo>
                  <a:lnTo>
                    <a:pt x="4615407" y="3477129"/>
                  </a:lnTo>
                  <a:lnTo>
                    <a:pt x="4577324" y="3501503"/>
                  </a:lnTo>
                  <a:lnTo>
                    <a:pt x="4539566" y="3526336"/>
                  </a:lnTo>
                  <a:lnTo>
                    <a:pt x="4502136" y="3551623"/>
                  </a:lnTo>
                  <a:lnTo>
                    <a:pt x="4465039" y="3577360"/>
                  </a:lnTo>
                  <a:lnTo>
                    <a:pt x="4428279" y="3603545"/>
                  </a:lnTo>
                  <a:lnTo>
                    <a:pt x="4391860" y="3630171"/>
                  </a:lnTo>
                  <a:lnTo>
                    <a:pt x="4355786" y="3657237"/>
                  </a:lnTo>
                  <a:lnTo>
                    <a:pt x="4320059" y="3684738"/>
                  </a:lnTo>
                  <a:lnTo>
                    <a:pt x="4284686" y="3712669"/>
                  </a:lnTo>
                  <a:lnTo>
                    <a:pt x="4249668" y="3741028"/>
                  </a:lnTo>
                  <a:lnTo>
                    <a:pt x="4215011" y="3769810"/>
                  </a:lnTo>
                  <a:lnTo>
                    <a:pt x="4180718" y="3799011"/>
                  </a:lnTo>
                  <a:lnTo>
                    <a:pt x="4146794" y="3828627"/>
                  </a:lnTo>
                  <a:lnTo>
                    <a:pt x="4113241" y="3858654"/>
                  </a:lnTo>
                  <a:lnTo>
                    <a:pt x="4080064" y="3889089"/>
                  </a:lnTo>
                  <a:lnTo>
                    <a:pt x="4047268" y="3919927"/>
                  </a:lnTo>
                  <a:lnTo>
                    <a:pt x="4014855" y="3951165"/>
                  </a:lnTo>
                  <a:lnTo>
                    <a:pt x="3982830" y="3982799"/>
                  </a:lnTo>
                  <a:lnTo>
                    <a:pt x="3951196" y="4014824"/>
                  </a:lnTo>
                  <a:lnTo>
                    <a:pt x="3919958" y="4047237"/>
                  </a:lnTo>
                  <a:lnTo>
                    <a:pt x="3889120" y="4080034"/>
                  </a:lnTo>
                  <a:lnTo>
                    <a:pt x="3858685" y="4113211"/>
                  </a:lnTo>
                  <a:lnTo>
                    <a:pt x="3828658" y="4146763"/>
                  </a:lnTo>
                  <a:lnTo>
                    <a:pt x="3799042" y="4180688"/>
                  </a:lnTo>
                  <a:lnTo>
                    <a:pt x="3769841" y="4214981"/>
                  </a:lnTo>
                  <a:lnTo>
                    <a:pt x="3741059" y="4249638"/>
                  </a:lnTo>
                  <a:lnTo>
                    <a:pt x="3712701" y="4284656"/>
                  </a:lnTo>
                  <a:lnTo>
                    <a:pt x="3684769" y="4320030"/>
                  </a:lnTo>
                  <a:lnTo>
                    <a:pt x="3657269" y="4355756"/>
                  </a:lnTo>
                  <a:lnTo>
                    <a:pt x="3630203" y="4391831"/>
                  </a:lnTo>
                  <a:lnTo>
                    <a:pt x="3603576" y="4428250"/>
                  </a:lnTo>
                  <a:lnTo>
                    <a:pt x="3577392" y="4465010"/>
                  </a:lnTo>
                  <a:lnTo>
                    <a:pt x="3551655" y="4502107"/>
                  </a:lnTo>
                  <a:lnTo>
                    <a:pt x="3526368" y="4539537"/>
                  </a:lnTo>
                  <a:lnTo>
                    <a:pt x="3501535" y="4577295"/>
                  </a:lnTo>
                  <a:lnTo>
                    <a:pt x="3477161" y="4615379"/>
                  </a:lnTo>
                  <a:lnTo>
                    <a:pt x="3453250" y="4653784"/>
                  </a:lnTo>
                  <a:lnTo>
                    <a:pt x="3429804" y="4692505"/>
                  </a:lnTo>
                  <a:lnTo>
                    <a:pt x="3406829" y="4731540"/>
                  </a:lnTo>
                  <a:lnTo>
                    <a:pt x="3384328" y="4770884"/>
                  </a:lnTo>
                  <a:lnTo>
                    <a:pt x="3362305" y="4810534"/>
                  </a:lnTo>
                  <a:lnTo>
                    <a:pt x="3340764" y="4850485"/>
                  </a:lnTo>
                  <a:lnTo>
                    <a:pt x="3319709" y="4890733"/>
                  </a:lnTo>
                  <a:lnTo>
                    <a:pt x="3299144" y="4931275"/>
                  </a:lnTo>
                  <a:lnTo>
                    <a:pt x="3279072" y="4972106"/>
                  </a:lnTo>
                  <a:lnTo>
                    <a:pt x="3259499" y="5013224"/>
                  </a:lnTo>
                  <a:lnTo>
                    <a:pt x="3240426" y="5054623"/>
                  </a:lnTo>
                  <a:lnTo>
                    <a:pt x="3221860" y="5096300"/>
                  </a:lnTo>
                  <a:lnTo>
                    <a:pt x="3203803" y="5138251"/>
                  </a:lnTo>
                  <a:lnTo>
                    <a:pt x="3186259" y="5180471"/>
                  </a:lnTo>
                  <a:lnTo>
                    <a:pt x="3169232" y="5222958"/>
                  </a:lnTo>
                  <a:lnTo>
                    <a:pt x="3152727" y="5265708"/>
                  </a:lnTo>
                  <a:lnTo>
                    <a:pt x="3136747" y="5308715"/>
                  </a:lnTo>
                  <a:lnTo>
                    <a:pt x="3121296" y="5351977"/>
                  </a:lnTo>
                  <a:lnTo>
                    <a:pt x="3106378" y="5395489"/>
                  </a:lnTo>
                  <a:lnTo>
                    <a:pt x="3091997" y="5439247"/>
                  </a:lnTo>
                  <a:lnTo>
                    <a:pt x="3078157" y="5483248"/>
                  </a:lnTo>
                  <a:lnTo>
                    <a:pt x="3064861" y="5527488"/>
                  </a:lnTo>
                  <a:lnTo>
                    <a:pt x="3052115" y="5571962"/>
                  </a:lnTo>
                  <a:lnTo>
                    <a:pt x="3039921" y="5616667"/>
                  </a:lnTo>
                  <a:lnTo>
                    <a:pt x="3028283" y="5661599"/>
                  </a:lnTo>
                  <a:lnTo>
                    <a:pt x="3017206" y="5706754"/>
                  </a:lnTo>
                  <a:lnTo>
                    <a:pt x="3006693" y="5752128"/>
                  </a:lnTo>
                  <a:lnTo>
                    <a:pt x="2996749" y="5797717"/>
                  </a:lnTo>
                  <a:lnTo>
                    <a:pt x="2987377" y="5843517"/>
                  </a:lnTo>
                  <a:lnTo>
                    <a:pt x="2978582" y="5889524"/>
                  </a:lnTo>
                  <a:lnTo>
                    <a:pt x="2970366" y="5935734"/>
                  </a:lnTo>
                  <a:lnTo>
                    <a:pt x="2962734" y="5982144"/>
                  </a:lnTo>
                  <a:lnTo>
                    <a:pt x="2955691" y="6028749"/>
                  </a:lnTo>
                  <a:lnTo>
                    <a:pt x="2949239" y="6075546"/>
                  </a:lnTo>
                  <a:lnTo>
                    <a:pt x="2943383" y="6122531"/>
                  </a:lnTo>
                  <a:lnTo>
                    <a:pt x="2938127" y="6169699"/>
                  </a:lnTo>
                  <a:lnTo>
                    <a:pt x="2933474" y="6217046"/>
                  </a:lnTo>
                  <a:lnTo>
                    <a:pt x="2929429" y="6264570"/>
                  </a:lnTo>
                  <a:lnTo>
                    <a:pt x="2925996" y="6312265"/>
                  </a:lnTo>
                  <a:lnTo>
                    <a:pt x="2923178" y="6360129"/>
                  </a:lnTo>
                  <a:lnTo>
                    <a:pt x="2920980" y="6408156"/>
                  </a:lnTo>
                  <a:lnTo>
                    <a:pt x="2919404" y="6456343"/>
                  </a:lnTo>
                  <a:lnTo>
                    <a:pt x="2918456" y="6504687"/>
                  </a:lnTo>
                  <a:lnTo>
                    <a:pt x="2918139" y="6553183"/>
                  </a:lnTo>
                  <a:close/>
                </a:path>
              </a:pathLst>
            </a:custGeom>
            <a:solidFill>
              <a:srgbClr val="FFDE2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7" name="Google Shape;157;p1"/>
          <p:cNvSpPr txBox="1"/>
          <p:nvPr>
            <p:ph type="title"/>
          </p:nvPr>
        </p:nvSpPr>
        <p:spPr>
          <a:xfrm>
            <a:off x="9131300" y="1597850"/>
            <a:ext cx="7286700" cy="14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8" name="Google Shape;158;p1"/>
          <p:cNvSpPr txBox="1"/>
          <p:nvPr>
            <p:ph idx="1" type="body"/>
          </p:nvPr>
        </p:nvSpPr>
        <p:spPr>
          <a:xfrm>
            <a:off x="8741950" y="1317900"/>
            <a:ext cx="9362100" cy="26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100">
            <a:spAutoFit/>
          </a:bodyPr>
          <a:lstStyle/>
          <a:p>
            <a:pPr indent="0" lvl="0" marL="12700" marR="5080" rtl="0" algn="l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8700"/>
              <a:t>CSS part 1</a:t>
            </a:r>
            <a:endParaRPr sz="8700"/>
          </a:p>
          <a:p>
            <a:pPr indent="0" lvl="0" marL="12700" marR="1114425" rtl="0" algn="l">
              <a:lnSpc>
                <a:spcPct val="115199"/>
              </a:lnSpc>
              <a:spcBef>
                <a:spcPts val="4775"/>
              </a:spcBef>
              <a:spcAft>
                <a:spcPts val="0"/>
              </a:spcAft>
              <a:buSzPts val="1400"/>
              <a:buNone/>
            </a:pPr>
            <a:r>
              <a:rPr b="0" lang="en-US" sz="2950">
                <a:latin typeface="Trebuchet MS"/>
                <a:ea typeface="Trebuchet MS"/>
                <a:cs typeface="Trebuchet MS"/>
                <a:sym typeface="Trebuchet MS"/>
              </a:rPr>
              <a:t>Let’s know more about Cascading Style Sheets</a:t>
            </a:r>
            <a:endParaRPr sz="295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9" name="Google Shape;159;p1"/>
          <p:cNvSpPr/>
          <p:nvPr/>
        </p:nvSpPr>
        <p:spPr>
          <a:xfrm>
            <a:off x="16418113" y="109131"/>
            <a:ext cx="1685924" cy="163829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"/>
          <p:cNvSpPr txBox="1"/>
          <p:nvPr/>
        </p:nvSpPr>
        <p:spPr>
          <a:xfrm>
            <a:off x="7577000" y="9742300"/>
            <a:ext cx="103953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r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55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Prepared by Helena Natanael, for FWD by dibimbing.id</a:t>
            </a:r>
            <a:endParaRPr b="0" i="0" sz="255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oogle Shape;302;ged0e0a191f_0_19"/>
          <p:cNvGrpSpPr/>
          <p:nvPr/>
        </p:nvGrpSpPr>
        <p:grpSpPr>
          <a:xfrm>
            <a:off x="0" y="0"/>
            <a:ext cx="8048625" cy="10287000"/>
            <a:chOff x="0" y="0"/>
            <a:chExt cx="8048625" cy="10287000"/>
          </a:xfrm>
        </p:grpSpPr>
        <p:sp>
          <p:nvSpPr>
            <p:cNvPr id="303" name="Google Shape;303;ged0e0a191f_0_19"/>
            <p:cNvSpPr/>
            <p:nvPr/>
          </p:nvSpPr>
          <p:spPr>
            <a:xfrm>
              <a:off x="0" y="0"/>
              <a:ext cx="8048625" cy="10287000"/>
            </a:xfrm>
            <a:custGeom>
              <a:rect b="b" l="l" r="r" t="t"/>
              <a:pathLst>
                <a:path extrusionOk="0" h="10287000" w="8048625">
                  <a:moveTo>
                    <a:pt x="8048625" y="10287000"/>
                  </a:moveTo>
                  <a:lnTo>
                    <a:pt x="0" y="10287000"/>
                  </a:lnTo>
                  <a:lnTo>
                    <a:pt x="0" y="0"/>
                  </a:lnTo>
                  <a:lnTo>
                    <a:pt x="8048625" y="0"/>
                  </a:lnTo>
                  <a:lnTo>
                    <a:pt x="8048625" y="1028700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ged0e0a191f_0_19"/>
            <p:cNvSpPr/>
            <p:nvPr/>
          </p:nvSpPr>
          <p:spPr>
            <a:xfrm>
              <a:off x="0" y="607746"/>
              <a:ext cx="4599305" cy="9093200"/>
            </a:xfrm>
            <a:custGeom>
              <a:rect b="b" l="l" r="r" t="t"/>
              <a:pathLst>
                <a:path extrusionOk="0" h="9093200" w="4599305">
                  <a:moveTo>
                    <a:pt x="337351" y="9093199"/>
                  </a:moveTo>
                  <a:lnTo>
                    <a:pt x="0" y="9093199"/>
                  </a:lnTo>
                  <a:lnTo>
                    <a:pt x="0" y="6591299"/>
                  </a:lnTo>
                  <a:lnTo>
                    <a:pt x="145528" y="6591299"/>
                  </a:lnTo>
                  <a:lnTo>
                    <a:pt x="193028" y="6578599"/>
                  </a:lnTo>
                  <a:lnTo>
                    <a:pt x="287157" y="6578599"/>
                  </a:lnTo>
                  <a:lnTo>
                    <a:pt x="333760" y="6565899"/>
                  </a:lnTo>
                  <a:lnTo>
                    <a:pt x="380040" y="6565899"/>
                  </a:lnTo>
                  <a:lnTo>
                    <a:pt x="516809" y="6527799"/>
                  </a:lnTo>
                  <a:lnTo>
                    <a:pt x="561667" y="6527799"/>
                  </a:lnTo>
                  <a:lnTo>
                    <a:pt x="650210" y="6502399"/>
                  </a:lnTo>
                  <a:lnTo>
                    <a:pt x="693870" y="6476999"/>
                  </a:lnTo>
                  <a:lnTo>
                    <a:pt x="822253" y="6438899"/>
                  </a:lnTo>
                  <a:lnTo>
                    <a:pt x="864140" y="6413499"/>
                  </a:lnTo>
                  <a:lnTo>
                    <a:pt x="905552" y="6400799"/>
                  </a:lnTo>
                  <a:lnTo>
                    <a:pt x="946477" y="6375399"/>
                  </a:lnTo>
                  <a:lnTo>
                    <a:pt x="986903" y="6362699"/>
                  </a:lnTo>
                  <a:lnTo>
                    <a:pt x="1026816" y="6337299"/>
                  </a:lnTo>
                  <a:lnTo>
                    <a:pt x="1105055" y="6286499"/>
                  </a:lnTo>
                  <a:lnTo>
                    <a:pt x="1143356" y="6273799"/>
                  </a:lnTo>
                  <a:lnTo>
                    <a:pt x="1181095" y="6248399"/>
                  </a:lnTo>
                  <a:lnTo>
                    <a:pt x="1218258" y="6222999"/>
                  </a:lnTo>
                  <a:lnTo>
                    <a:pt x="1254834" y="6197599"/>
                  </a:lnTo>
                  <a:lnTo>
                    <a:pt x="1290810" y="6159499"/>
                  </a:lnTo>
                  <a:lnTo>
                    <a:pt x="1326173" y="6134099"/>
                  </a:lnTo>
                  <a:lnTo>
                    <a:pt x="1360910" y="6108699"/>
                  </a:lnTo>
                  <a:lnTo>
                    <a:pt x="1395010" y="6083299"/>
                  </a:lnTo>
                  <a:lnTo>
                    <a:pt x="1428460" y="6045199"/>
                  </a:lnTo>
                  <a:lnTo>
                    <a:pt x="1461246" y="6019799"/>
                  </a:lnTo>
                  <a:lnTo>
                    <a:pt x="1493357" y="5981699"/>
                  </a:lnTo>
                  <a:lnTo>
                    <a:pt x="1524781" y="5956299"/>
                  </a:lnTo>
                  <a:lnTo>
                    <a:pt x="1555503" y="5918199"/>
                  </a:lnTo>
                  <a:lnTo>
                    <a:pt x="1585513" y="5892799"/>
                  </a:lnTo>
                  <a:lnTo>
                    <a:pt x="1614796" y="5854699"/>
                  </a:lnTo>
                  <a:lnTo>
                    <a:pt x="1643342" y="5816599"/>
                  </a:lnTo>
                  <a:lnTo>
                    <a:pt x="1671137" y="5778499"/>
                  </a:lnTo>
                  <a:lnTo>
                    <a:pt x="1698168" y="5753099"/>
                  </a:lnTo>
                  <a:lnTo>
                    <a:pt x="1724423" y="5714999"/>
                  </a:lnTo>
                  <a:lnTo>
                    <a:pt x="1749891" y="5676899"/>
                  </a:lnTo>
                  <a:lnTo>
                    <a:pt x="1774557" y="5638799"/>
                  </a:lnTo>
                  <a:lnTo>
                    <a:pt x="1798409" y="5600699"/>
                  </a:lnTo>
                  <a:lnTo>
                    <a:pt x="1821435" y="5562599"/>
                  </a:lnTo>
                  <a:lnTo>
                    <a:pt x="1843623" y="5524499"/>
                  </a:lnTo>
                  <a:lnTo>
                    <a:pt x="1864960" y="5486399"/>
                  </a:lnTo>
                  <a:lnTo>
                    <a:pt x="1885433" y="5435599"/>
                  </a:lnTo>
                  <a:lnTo>
                    <a:pt x="1905029" y="5397499"/>
                  </a:lnTo>
                  <a:lnTo>
                    <a:pt x="1923737" y="5359399"/>
                  </a:lnTo>
                  <a:lnTo>
                    <a:pt x="1941543" y="5321299"/>
                  </a:lnTo>
                  <a:lnTo>
                    <a:pt x="1958435" y="5270499"/>
                  </a:lnTo>
                  <a:lnTo>
                    <a:pt x="1974401" y="5232399"/>
                  </a:lnTo>
                  <a:lnTo>
                    <a:pt x="1989427" y="5181599"/>
                  </a:lnTo>
                  <a:lnTo>
                    <a:pt x="2003503" y="5143499"/>
                  </a:lnTo>
                  <a:lnTo>
                    <a:pt x="2016613" y="5105399"/>
                  </a:lnTo>
                  <a:lnTo>
                    <a:pt x="2028747" y="5054599"/>
                  </a:lnTo>
                  <a:lnTo>
                    <a:pt x="2039892" y="5003799"/>
                  </a:lnTo>
                  <a:lnTo>
                    <a:pt x="2050035" y="4965699"/>
                  </a:lnTo>
                  <a:lnTo>
                    <a:pt x="2059164" y="4914899"/>
                  </a:lnTo>
                  <a:lnTo>
                    <a:pt x="2067265" y="4876799"/>
                  </a:lnTo>
                  <a:lnTo>
                    <a:pt x="2074328" y="4825999"/>
                  </a:lnTo>
                  <a:lnTo>
                    <a:pt x="2080338" y="4775199"/>
                  </a:lnTo>
                  <a:lnTo>
                    <a:pt x="2085283" y="4737099"/>
                  </a:lnTo>
                  <a:lnTo>
                    <a:pt x="2089152" y="4686299"/>
                  </a:lnTo>
                  <a:lnTo>
                    <a:pt x="2091930" y="4635499"/>
                  </a:lnTo>
                  <a:lnTo>
                    <a:pt x="2093607" y="4584699"/>
                  </a:lnTo>
                  <a:lnTo>
                    <a:pt x="2094168" y="4546599"/>
                  </a:lnTo>
                  <a:lnTo>
                    <a:pt x="2093611" y="4495799"/>
                  </a:lnTo>
                  <a:lnTo>
                    <a:pt x="2091946" y="4444999"/>
                  </a:lnTo>
                  <a:lnTo>
                    <a:pt x="2089187" y="4394199"/>
                  </a:lnTo>
                  <a:lnTo>
                    <a:pt x="2085346" y="4356099"/>
                  </a:lnTo>
                  <a:lnTo>
                    <a:pt x="2080434" y="4305299"/>
                  </a:lnTo>
                  <a:lnTo>
                    <a:pt x="2074464" y="4254499"/>
                  </a:lnTo>
                  <a:lnTo>
                    <a:pt x="2067448" y="4216399"/>
                  </a:lnTo>
                  <a:lnTo>
                    <a:pt x="2059399" y="4165599"/>
                  </a:lnTo>
                  <a:lnTo>
                    <a:pt x="2050328" y="4114799"/>
                  </a:lnTo>
                  <a:lnTo>
                    <a:pt x="2040248" y="4076699"/>
                  </a:lnTo>
                  <a:lnTo>
                    <a:pt x="2029170" y="4025899"/>
                  </a:lnTo>
                  <a:lnTo>
                    <a:pt x="2017108" y="3987799"/>
                  </a:lnTo>
                  <a:lnTo>
                    <a:pt x="2004073" y="3936999"/>
                  </a:lnTo>
                  <a:lnTo>
                    <a:pt x="1990077" y="3898899"/>
                  </a:lnTo>
                  <a:lnTo>
                    <a:pt x="1975134" y="3860799"/>
                  </a:lnTo>
                  <a:lnTo>
                    <a:pt x="1959254" y="3809999"/>
                  </a:lnTo>
                  <a:lnTo>
                    <a:pt x="1942450" y="3771899"/>
                  </a:lnTo>
                  <a:lnTo>
                    <a:pt x="1924734" y="3733799"/>
                  </a:lnTo>
                  <a:lnTo>
                    <a:pt x="1906119" y="3682999"/>
                  </a:lnTo>
                  <a:lnTo>
                    <a:pt x="1886617" y="3644899"/>
                  </a:lnTo>
                  <a:lnTo>
                    <a:pt x="1866239" y="3606799"/>
                  </a:lnTo>
                  <a:lnTo>
                    <a:pt x="1844999" y="3568699"/>
                  </a:lnTo>
                  <a:lnTo>
                    <a:pt x="1822908" y="3530599"/>
                  </a:lnTo>
                  <a:lnTo>
                    <a:pt x="1799978" y="3492499"/>
                  </a:lnTo>
                  <a:lnTo>
                    <a:pt x="1776222" y="3454399"/>
                  </a:lnTo>
                  <a:lnTo>
                    <a:pt x="1751652" y="3416299"/>
                  </a:lnTo>
                  <a:lnTo>
                    <a:pt x="1726280" y="3378199"/>
                  </a:lnTo>
                  <a:lnTo>
                    <a:pt x="1700118" y="3340099"/>
                  </a:lnTo>
                  <a:lnTo>
                    <a:pt x="1673178" y="3301999"/>
                  </a:lnTo>
                  <a:lnTo>
                    <a:pt x="1645473" y="3263899"/>
                  </a:lnTo>
                  <a:lnTo>
                    <a:pt x="1617015" y="3225799"/>
                  </a:lnTo>
                  <a:lnTo>
                    <a:pt x="1587817" y="3200399"/>
                  </a:lnTo>
                  <a:lnTo>
                    <a:pt x="1557889" y="3162299"/>
                  </a:lnTo>
                  <a:lnTo>
                    <a:pt x="1527245" y="3136899"/>
                  </a:lnTo>
                  <a:lnTo>
                    <a:pt x="1495896" y="3098799"/>
                  </a:lnTo>
                  <a:lnTo>
                    <a:pt x="1463855" y="3073399"/>
                  </a:lnTo>
                  <a:lnTo>
                    <a:pt x="1431135" y="3035299"/>
                  </a:lnTo>
                  <a:lnTo>
                    <a:pt x="1397746" y="3009899"/>
                  </a:lnTo>
                  <a:lnTo>
                    <a:pt x="1363702" y="2971799"/>
                  </a:lnTo>
                  <a:lnTo>
                    <a:pt x="1329015" y="2946399"/>
                  </a:lnTo>
                  <a:lnTo>
                    <a:pt x="1293696" y="2920999"/>
                  </a:lnTo>
                  <a:lnTo>
                    <a:pt x="1257758" y="2895599"/>
                  </a:lnTo>
                  <a:lnTo>
                    <a:pt x="1221214" y="2870199"/>
                  </a:lnTo>
                  <a:lnTo>
                    <a:pt x="1184075" y="2844799"/>
                  </a:lnTo>
                  <a:lnTo>
                    <a:pt x="1146354" y="2819399"/>
                  </a:lnTo>
                  <a:lnTo>
                    <a:pt x="1108062" y="2793999"/>
                  </a:lnTo>
                  <a:lnTo>
                    <a:pt x="1029817" y="2743199"/>
                  </a:lnTo>
                  <a:lnTo>
                    <a:pt x="989888" y="2730499"/>
                  </a:lnTo>
                  <a:lnTo>
                    <a:pt x="949438" y="2705099"/>
                  </a:lnTo>
                  <a:lnTo>
                    <a:pt x="908478" y="2692399"/>
                  </a:lnTo>
                  <a:lnTo>
                    <a:pt x="867022" y="2666999"/>
                  </a:lnTo>
                  <a:lnTo>
                    <a:pt x="825080" y="2654299"/>
                  </a:lnTo>
                  <a:lnTo>
                    <a:pt x="782666" y="2628899"/>
                  </a:lnTo>
                  <a:lnTo>
                    <a:pt x="739792" y="2616199"/>
                  </a:lnTo>
                  <a:lnTo>
                    <a:pt x="427804" y="2527299"/>
                  </a:lnTo>
                  <a:lnTo>
                    <a:pt x="381685" y="2527299"/>
                  </a:lnTo>
                  <a:lnTo>
                    <a:pt x="335216" y="2514599"/>
                  </a:lnTo>
                  <a:lnTo>
                    <a:pt x="288408" y="2514599"/>
                  </a:lnTo>
                  <a:lnTo>
                    <a:pt x="241274" y="2501899"/>
                  </a:lnTo>
                  <a:lnTo>
                    <a:pt x="0" y="2501899"/>
                  </a:lnTo>
                  <a:lnTo>
                    <a:pt x="0" y="0"/>
                  </a:lnTo>
                  <a:lnTo>
                    <a:pt x="384810" y="0"/>
                  </a:lnTo>
                  <a:lnTo>
                    <a:pt x="432163" y="12699"/>
                  </a:lnTo>
                  <a:lnTo>
                    <a:pt x="526457" y="12699"/>
                  </a:lnTo>
                  <a:lnTo>
                    <a:pt x="573394" y="25399"/>
                  </a:lnTo>
                  <a:lnTo>
                    <a:pt x="620186" y="25399"/>
                  </a:lnTo>
                  <a:lnTo>
                    <a:pt x="666831" y="38099"/>
                  </a:lnTo>
                  <a:lnTo>
                    <a:pt x="713328" y="38099"/>
                  </a:lnTo>
                  <a:lnTo>
                    <a:pt x="759673" y="50799"/>
                  </a:lnTo>
                  <a:lnTo>
                    <a:pt x="805864" y="50799"/>
                  </a:lnTo>
                  <a:lnTo>
                    <a:pt x="897775" y="76199"/>
                  </a:lnTo>
                  <a:lnTo>
                    <a:pt x="943490" y="76199"/>
                  </a:lnTo>
                  <a:lnTo>
                    <a:pt x="1124686" y="126999"/>
                  </a:lnTo>
                  <a:lnTo>
                    <a:pt x="1169557" y="126999"/>
                  </a:lnTo>
                  <a:lnTo>
                    <a:pt x="1434998" y="203199"/>
                  </a:lnTo>
                  <a:lnTo>
                    <a:pt x="1478584" y="228599"/>
                  </a:lnTo>
                  <a:lnTo>
                    <a:pt x="1650969" y="279399"/>
                  </a:lnTo>
                  <a:lnTo>
                    <a:pt x="1693564" y="304799"/>
                  </a:lnTo>
                  <a:lnTo>
                    <a:pt x="1778132" y="330199"/>
                  </a:lnTo>
                  <a:lnTo>
                    <a:pt x="1820101" y="355599"/>
                  </a:lnTo>
                  <a:lnTo>
                    <a:pt x="1861857" y="368299"/>
                  </a:lnTo>
                  <a:lnTo>
                    <a:pt x="1903398" y="393699"/>
                  </a:lnTo>
                  <a:lnTo>
                    <a:pt x="1944720" y="406399"/>
                  </a:lnTo>
                  <a:lnTo>
                    <a:pt x="1985822" y="431799"/>
                  </a:lnTo>
                  <a:lnTo>
                    <a:pt x="2026700" y="444499"/>
                  </a:lnTo>
                  <a:lnTo>
                    <a:pt x="2067353" y="469899"/>
                  </a:lnTo>
                  <a:lnTo>
                    <a:pt x="2107778" y="482599"/>
                  </a:lnTo>
                  <a:lnTo>
                    <a:pt x="2187933" y="533399"/>
                  </a:lnTo>
                  <a:lnTo>
                    <a:pt x="2227659" y="546099"/>
                  </a:lnTo>
                  <a:lnTo>
                    <a:pt x="2345399" y="622299"/>
                  </a:lnTo>
                  <a:lnTo>
                    <a:pt x="2384159" y="634999"/>
                  </a:lnTo>
                  <a:lnTo>
                    <a:pt x="2536693" y="736599"/>
                  </a:lnTo>
                  <a:lnTo>
                    <a:pt x="2685104" y="838199"/>
                  </a:lnTo>
                  <a:lnTo>
                    <a:pt x="2793611" y="914399"/>
                  </a:lnTo>
                  <a:lnTo>
                    <a:pt x="2864578" y="965199"/>
                  </a:lnTo>
                  <a:lnTo>
                    <a:pt x="2899643" y="1003299"/>
                  </a:lnTo>
                  <a:lnTo>
                    <a:pt x="3003133" y="1079499"/>
                  </a:lnTo>
                  <a:lnTo>
                    <a:pt x="3037053" y="1117599"/>
                  </a:lnTo>
                  <a:lnTo>
                    <a:pt x="3104014" y="1168399"/>
                  </a:lnTo>
                  <a:lnTo>
                    <a:pt x="3137050" y="1206499"/>
                  </a:lnTo>
                  <a:lnTo>
                    <a:pt x="3169787" y="1231899"/>
                  </a:lnTo>
                  <a:lnTo>
                    <a:pt x="3202221" y="1269999"/>
                  </a:lnTo>
                  <a:lnTo>
                    <a:pt x="3234350" y="1295399"/>
                  </a:lnTo>
                  <a:lnTo>
                    <a:pt x="3266172" y="1333499"/>
                  </a:lnTo>
                  <a:lnTo>
                    <a:pt x="3297685" y="1358899"/>
                  </a:lnTo>
                  <a:lnTo>
                    <a:pt x="3328886" y="1396999"/>
                  </a:lnTo>
                  <a:lnTo>
                    <a:pt x="3359772" y="1422399"/>
                  </a:lnTo>
                  <a:lnTo>
                    <a:pt x="3390341" y="1460499"/>
                  </a:lnTo>
                  <a:lnTo>
                    <a:pt x="3420590" y="1485899"/>
                  </a:lnTo>
                  <a:lnTo>
                    <a:pt x="3450518" y="1523999"/>
                  </a:lnTo>
                  <a:lnTo>
                    <a:pt x="3480121" y="1562099"/>
                  </a:lnTo>
                  <a:lnTo>
                    <a:pt x="3509397" y="1587499"/>
                  </a:lnTo>
                  <a:lnTo>
                    <a:pt x="3538344" y="1625599"/>
                  </a:lnTo>
                  <a:lnTo>
                    <a:pt x="3566959" y="1663699"/>
                  </a:lnTo>
                  <a:lnTo>
                    <a:pt x="3595239" y="1701799"/>
                  </a:lnTo>
                  <a:lnTo>
                    <a:pt x="3623183" y="1727199"/>
                  </a:lnTo>
                  <a:lnTo>
                    <a:pt x="3650788" y="1765299"/>
                  </a:lnTo>
                  <a:lnTo>
                    <a:pt x="3678051" y="1803399"/>
                  </a:lnTo>
                  <a:lnTo>
                    <a:pt x="3704969" y="1841499"/>
                  </a:lnTo>
                  <a:lnTo>
                    <a:pt x="3731541" y="1879599"/>
                  </a:lnTo>
                  <a:lnTo>
                    <a:pt x="3757764" y="1904999"/>
                  </a:lnTo>
                  <a:lnTo>
                    <a:pt x="3783635" y="1943099"/>
                  </a:lnTo>
                  <a:lnTo>
                    <a:pt x="3809152" y="1981199"/>
                  </a:lnTo>
                  <a:lnTo>
                    <a:pt x="3834313" y="2019299"/>
                  </a:lnTo>
                  <a:lnTo>
                    <a:pt x="3859114" y="2057399"/>
                  </a:lnTo>
                  <a:lnTo>
                    <a:pt x="3883554" y="2095499"/>
                  </a:lnTo>
                  <a:lnTo>
                    <a:pt x="3907630" y="2133599"/>
                  </a:lnTo>
                  <a:lnTo>
                    <a:pt x="3931339" y="2171699"/>
                  </a:lnTo>
                  <a:lnTo>
                    <a:pt x="3954680" y="2209799"/>
                  </a:lnTo>
                  <a:lnTo>
                    <a:pt x="3977649" y="2247899"/>
                  </a:lnTo>
                  <a:lnTo>
                    <a:pt x="4000244" y="2285999"/>
                  </a:lnTo>
                  <a:lnTo>
                    <a:pt x="4022463" y="2324099"/>
                  </a:lnTo>
                  <a:lnTo>
                    <a:pt x="4044303" y="2362199"/>
                  </a:lnTo>
                  <a:lnTo>
                    <a:pt x="4065762" y="2412999"/>
                  </a:lnTo>
                  <a:lnTo>
                    <a:pt x="4086837" y="2451099"/>
                  </a:lnTo>
                  <a:lnTo>
                    <a:pt x="4107526" y="2489199"/>
                  </a:lnTo>
                  <a:lnTo>
                    <a:pt x="4127826" y="2527299"/>
                  </a:lnTo>
                  <a:lnTo>
                    <a:pt x="4147735" y="2565399"/>
                  </a:lnTo>
                  <a:lnTo>
                    <a:pt x="4167251" y="2603499"/>
                  </a:lnTo>
                  <a:lnTo>
                    <a:pt x="4186370" y="2654299"/>
                  </a:lnTo>
                  <a:lnTo>
                    <a:pt x="4205091" y="2692399"/>
                  </a:lnTo>
                  <a:lnTo>
                    <a:pt x="4223410" y="2730499"/>
                  </a:lnTo>
                  <a:lnTo>
                    <a:pt x="4241326" y="2781299"/>
                  </a:lnTo>
                  <a:lnTo>
                    <a:pt x="4258837" y="2819399"/>
                  </a:lnTo>
                  <a:lnTo>
                    <a:pt x="4275938" y="2857499"/>
                  </a:lnTo>
                  <a:lnTo>
                    <a:pt x="4292629" y="2895599"/>
                  </a:lnTo>
                  <a:lnTo>
                    <a:pt x="4308906" y="2946399"/>
                  </a:lnTo>
                  <a:lnTo>
                    <a:pt x="4324768" y="2984499"/>
                  </a:lnTo>
                  <a:lnTo>
                    <a:pt x="4340211" y="3035299"/>
                  </a:lnTo>
                  <a:lnTo>
                    <a:pt x="4355233" y="3073399"/>
                  </a:lnTo>
                  <a:lnTo>
                    <a:pt x="4369832" y="3111499"/>
                  </a:lnTo>
                  <a:lnTo>
                    <a:pt x="4384005" y="3162299"/>
                  </a:lnTo>
                  <a:lnTo>
                    <a:pt x="4397750" y="3200399"/>
                  </a:lnTo>
                  <a:lnTo>
                    <a:pt x="4411064" y="3251199"/>
                  </a:lnTo>
                  <a:lnTo>
                    <a:pt x="4423945" y="3289299"/>
                  </a:lnTo>
                  <a:lnTo>
                    <a:pt x="4436390" y="3340099"/>
                  </a:lnTo>
                  <a:lnTo>
                    <a:pt x="4448397" y="3378199"/>
                  </a:lnTo>
                  <a:lnTo>
                    <a:pt x="4459964" y="3428999"/>
                  </a:lnTo>
                  <a:lnTo>
                    <a:pt x="4471088" y="3467099"/>
                  </a:lnTo>
                  <a:lnTo>
                    <a:pt x="4481766" y="3517899"/>
                  </a:lnTo>
                  <a:lnTo>
                    <a:pt x="4491996" y="3555999"/>
                  </a:lnTo>
                  <a:lnTo>
                    <a:pt x="4501775" y="3606799"/>
                  </a:lnTo>
                  <a:lnTo>
                    <a:pt x="4511102" y="3644899"/>
                  </a:lnTo>
                  <a:lnTo>
                    <a:pt x="4519973" y="3695699"/>
                  </a:lnTo>
                  <a:lnTo>
                    <a:pt x="4528386" y="3746499"/>
                  </a:lnTo>
                  <a:lnTo>
                    <a:pt x="4536339" y="3784599"/>
                  </a:lnTo>
                  <a:lnTo>
                    <a:pt x="4543829" y="3835399"/>
                  </a:lnTo>
                  <a:lnTo>
                    <a:pt x="4550853" y="3886199"/>
                  </a:lnTo>
                  <a:lnTo>
                    <a:pt x="4557410" y="3924299"/>
                  </a:lnTo>
                  <a:lnTo>
                    <a:pt x="4563497" y="3975099"/>
                  </a:lnTo>
                  <a:lnTo>
                    <a:pt x="4569111" y="4025899"/>
                  </a:lnTo>
                  <a:lnTo>
                    <a:pt x="4574250" y="4063999"/>
                  </a:lnTo>
                  <a:lnTo>
                    <a:pt x="4578911" y="4114799"/>
                  </a:lnTo>
                  <a:lnTo>
                    <a:pt x="4583092" y="4165599"/>
                  </a:lnTo>
                  <a:lnTo>
                    <a:pt x="4586790" y="4203699"/>
                  </a:lnTo>
                  <a:lnTo>
                    <a:pt x="4590003" y="4254499"/>
                  </a:lnTo>
                  <a:lnTo>
                    <a:pt x="4592729" y="4305299"/>
                  </a:lnTo>
                  <a:lnTo>
                    <a:pt x="4594964" y="4356099"/>
                  </a:lnTo>
                  <a:lnTo>
                    <a:pt x="4596707" y="4394199"/>
                  </a:lnTo>
                  <a:lnTo>
                    <a:pt x="4597956" y="4444999"/>
                  </a:lnTo>
                  <a:lnTo>
                    <a:pt x="4598706" y="4495799"/>
                  </a:lnTo>
                  <a:lnTo>
                    <a:pt x="4598957" y="4546599"/>
                  </a:lnTo>
                  <a:lnTo>
                    <a:pt x="4598835" y="4597399"/>
                  </a:lnTo>
                  <a:lnTo>
                    <a:pt x="4598209" y="4635499"/>
                  </a:lnTo>
                  <a:lnTo>
                    <a:pt x="4597083" y="4686299"/>
                  </a:lnTo>
                  <a:lnTo>
                    <a:pt x="4595459" y="4737099"/>
                  </a:lnTo>
                  <a:lnTo>
                    <a:pt x="4593339" y="4787899"/>
                  </a:lnTo>
                  <a:lnTo>
                    <a:pt x="4590725" y="4825999"/>
                  </a:lnTo>
                  <a:lnTo>
                    <a:pt x="4587621" y="4876799"/>
                  </a:lnTo>
                  <a:lnTo>
                    <a:pt x="4584029" y="4927599"/>
                  </a:lnTo>
                  <a:lnTo>
                    <a:pt x="4579951" y="4978399"/>
                  </a:lnTo>
                  <a:lnTo>
                    <a:pt x="4575390" y="5016499"/>
                  </a:lnTo>
                  <a:lnTo>
                    <a:pt x="4570348" y="5067299"/>
                  </a:lnTo>
                  <a:lnTo>
                    <a:pt x="4564828" y="5118099"/>
                  </a:lnTo>
                  <a:lnTo>
                    <a:pt x="4558832" y="5156199"/>
                  </a:lnTo>
                  <a:lnTo>
                    <a:pt x="4552364" y="5206999"/>
                  </a:lnTo>
                  <a:lnTo>
                    <a:pt x="4545424" y="5257799"/>
                  </a:lnTo>
                  <a:lnTo>
                    <a:pt x="4538016" y="5295899"/>
                  </a:lnTo>
                  <a:lnTo>
                    <a:pt x="4530143" y="5346699"/>
                  </a:lnTo>
                  <a:lnTo>
                    <a:pt x="4521806" y="5397499"/>
                  </a:lnTo>
                  <a:lnTo>
                    <a:pt x="4513009" y="5435599"/>
                  </a:lnTo>
                  <a:lnTo>
                    <a:pt x="4503754" y="5486399"/>
                  </a:lnTo>
                  <a:lnTo>
                    <a:pt x="4494043" y="5524499"/>
                  </a:lnTo>
                  <a:lnTo>
                    <a:pt x="4483879" y="5575299"/>
                  </a:lnTo>
                  <a:lnTo>
                    <a:pt x="4473264" y="5613399"/>
                  </a:lnTo>
                  <a:lnTo>
                    <a:pt x="4462201" y="5664199"/>
                  </a:lnTo>
                  <a:lnTo>
                    <a:pt x="4450692" y="5702299"/>
                  </a:lnTo>
                  <a:lnTo>
                    <a:pt x="4438741" y="5753099"/>
                  </a:lnTo>
                  <a:lnTo>
                    <a:pt x="4426348" y="5791199"/>
                  </a:lnTo>
                  <a:lnTo>
                    <a:pt x="4413518" y="5841999"/>
                  </a:lnTo>
                  <a:lnTo>
                    <a:pt x="4400252" y="5880099"/>
                  </a:lnTo>
                  <a:lnTo>
                    <a:pt x="4386553" y="5930899"/>
                  </a:lnTo>
                  <a:lnTo>
                    <a:pt x="4372423" y="5968999"/>
                  </a:lnTo>
                  <a:lnTo>
                    <a:pt x="4357865" y="6019799"/>
                  </a:lnTo>
                  <a:lnTo>
                    <a:pt x="4342881" y="6057899"/>
                  </a:lnTo>
                  <a:lnTo>
                    <a:pt x="4327475" y="6095999"/>
                  </a:lnTo>
                  <a:lnTo>
                    <a:pt x="4311647" y="6146799"/>
                  </a:lnTo>
                  <a:lnTo>
                    <a:pt x="4295402" y="6184899"/>
                  </a:lnTo>
                  <a:lnTo>
                    <a:pt x="4278741" y="6235699"/>
                  </a:lnTo>
                  <a:lnTo>
                    <a:pt x="4261667" y="6273799"/>
                  </a:lnTo>
                  <a:lnTo>
                    <a:pt x="4244182" y="6311899"/>
                  </a:lnTo>
                  <a:lnTo>
                    <a:pt x="4226290" y="6349999"/>
                  </a:lnTo>
                  <a:lnTo>
                    <a:pt x="4207991" y="6400799"/>
                  </a:lnTo>
                  <a:lnTo>
                    <a:pt x="4189290" y="6438899"/>
                  </a:lnTo>
                  <a:lnTo>
                    <a:pt x="4170188" y="6476999"/>
                  </a:lnTo>
                  <a:lnTo>
                    <a:pt x="4150688" y="6515099"/>
                  </a:lnTo>
                  <a:lnTo>
                    <a:pt x="4130792" y="6565899"/>
                  </a:lnTo>
                  <a:lnTo>
                    <a:pt x="4110504" y="6603999"/>
                  </a:lnTo>
                  <a:lnTo>
                    <a:pt x="4089825" y="6642099"/>
                  </a:lnTo>
                  <a:lnTo>
                    <a:pt x="4068757" y="6680199"/>
                  </a:lnTo>
                  <a:lnTo>
                    <a:pt x="4047305" y="6718299"/>
                  </a:lnTo>
                  <a:lnTo>
                    <a:pt x="4025469" y="6756399"/>
                  </a:lnTo>
                  <a:lnTo>
                    <a:pt x="4003252" y="6807199"/>
                  </a:lnTo>
                  <a:lnTo>
                    <a:pt x="3980658" y="6845299"/>
                  </a:lnTo>
                  <a:lnTo>
                    <a:pt x="3957688" y="6883399"/>
                  </a:lnTo>
                  <a:lnTo>
                    <a:pt x="3934345" y="6921499"/>
                  </a:lnTo>
                  <a:lnTo>
                    <a:pt x="3910631" y="6959599"/>
                  </a:lnTo>
                  <a:lnTo>
                    <a:pt x="3886550" y="6997699"/>
                  </a:lnTo>
                  <a:lnTo>
                    <a:pt x="3862103" y="7035799"/>
                  </a:lnTo>
                  <a:lnTo>
                    <a:pt x="3837292" y="7073899"/>
                  </a:lnTo>
                  <a:lnTo>
                    <a:pt x="3812122" y="7111999"/>
                  </a:lnTo>
                  <a:lnTo>
                    <a:pt x="3786593" y="7150099"/>
                  </a:lnTo>
                  <a:lnTo>
                    <a:pt x="3760709" y="7175499"/>
                  </a:lnTo>
                  <a:lnTo>
                    <a:pt x="3734472" y="7213599"/>
                  </a:lnTo>
                  <a:lnTo>
                    <a:pt x="3707884" y="7251699"/>
                  </a:lnTo>
                  <a:lnTo>
                    <a:pt x="3680948" y="7289799"/>
                  </a:lnTo>
                  <a:lnTo>
                    <a:pt x="3653667" y="7327899"/>
                  </a:lnTo>
                  <a:lnTo>
                    <a:pt x="3626043" y="7365999"/>
                  </a:lnTo>
                  <a:lnTo>
                    <a:pt x="3598078" y="7391399"/>
                  </a:lnTo>
                  <a:lnTo>
                    <a:pt x="3569776" y="7429499"/>
                  </a:lnTo>
                  <a:lnTo>
                    <a:pt x="3541138" y="7467599"/>
                  </a:lnTo>
                  <a:lnTo>
                    <a:pt x="3512167" y="7492999"/>
                  </a:lnTo>
                  <a:lnTo>
                    <a:pt x="3482865" y="7531099"/>
                  </a:lnTo>
                  <a:lnTo>
                    <a:pt x="3453235" y="7569199"/>
                  </a:lnTo>
                  <a:lnTo>
                    <a:pt x="3423280" y="7594599"/>
                  </a:lnTo>
                  <a:lnTo>
                    <a:pt x="3393003" y="7632699"/>
                  </a:lnTo>
                  <a:lnTo>
                    <a:pt x="3362404" y="7670799"/>
                  </a:lnTo>
                  <a:lnTo>
                    <a:pt x="3331488" y="7696199"/>
                  </a:lnTo>
                  <a:lnTo>
                    <a:pt x="3300256" y="7734299"/>
                  </a:lnTo>
                  <a:lnTo>
                    <a:pt x="3268711" y="7759699"/>
                  </a:lnTo>
                  <a:lnTo>
                    <a:pt x="3236856" y="7797799"/>
                  </a:lnTo>
                  <a:lnTo>
                    <a:pt x="3204693" y="7823199"/>
                  </a:lnTo>
                  <a:lnTo>
                    <a:pt x="3172224" y="7861299"/>
                  </a:lnTo>
                  <a:lnTo>
                    <a:pt x="3106381" y="7912099"/>
                  </a:lnTo>
                  <a:lnTo>
                    <a:pt x="3073011" y="7950199"/>
                  </a:lnTo>
                  <a:lnTo>
                    <a:pt x="3005387" y="8000999"/>
                  </a:lnTo>
                  <a:lnTo>
                    <a:pt x="2971139" y="8039099"/>
                  </a:lnTo>
                  <a:lnTo>
                    <a:pt x="2866675" y="8115299"/>
                  </a:lnTo>
                  <a:lnTo>
                    <a:pt x="2831290" y="8153399"/>
                  </a:lnTo>
                  <a:lnTo>
                    <a:pt x="2723477" y="8229599"/>
                  </a:lnTo>
                  <a:lnTo>
                    <a:pt x="2575952" y="8331199"/>
                  </a:lnTo>
                  <a:lnTo>
                    <a:pt x="2424261" y="8432799"/>
                  </a:lnTo>
                  <a:lnTo>
                    <a:pt x="2385706" y="8458199"/>
                  </a:lnTo>
                  <a:lnTo>
                    <a:pt x="2346904" y="8470899"/>
                  </a:lnTo>
                  <a:lnTo>
                    <a:pt x="2229034" y="8547099"/>
                  </a:lnTo>
                  <a:lnTo>
                    <a:pt x="2189265" y="8559799"/>
                  </a:lnTo>
                  <a:lnTo>
                    <a:pt x="2109023" y="8610599"/>
                  </a:lnTo>
                  <a:lnTo>
                    <a:pt x="2068555" y="8623299"/>
                  </a:lnTo>
                  <a:lnTo>
                    <a:pt x="2027860" y="8648699"/>
                  </a:lnTo>
                  <a:lnTo>
                    <a:pt x="1986939" y="8661399"/>
                  </a:lnTo>
                  <a:lnTo>
                    <a:pt x="1945796" y="8686799"/>
                  </a:lnTo>
                  <a:lnTo>
                    <a:pt x="1904432" y="8699499"/>
                  </a:lnTo>
                  <a:lnTo>
                    <a:pt x="1862850" y="8724899"/>
                  </a:lnTo>
                  <a:lnTo>
                    <a:pt x="1821053" y="8737599"/>
                  </a:lnTo>
                  <a:lnTo>
                    <a:pt x="1779043" y="8762999"/>
                  </a:lnTo>
                  <a:lnTo>
                    <a:pt x="1694396" y="8788399"/>
                  </a:lnTo>
                  <a:lnTo>
                    <a:pt x="1651762" y="8813799"/>
                  </a:lnTo>
                  <a:lnTo>
                    <a:pt x="1435605" y="8877299"/>
                  </a:lnTo>
                  <a:lnTo>
                    <a:pt x="1391792" y="8902699"/>
                  </a:lnTo>
                  <a:lnTo>
                    <a:pt x="1214690" y="8953499"/>
                  </a:lnTo>
                  <a:lnTo>
                    <a:pt x="1169964" y="8953499"/>
                  </a:lnTo>
                  <a:lnTo>
                    <a:pt x="943755" y="9016999"/>
                  </a:lnTo>
                  <a:lnTo>
                    <a:pt x="898015" y="9016999"/>
                  </a:lnTo>
                  <a:lnTo>
                    <a:pt x="806056" y="9042399"/>
                  </a:lnTo>
                  <a:lnTo>
                    <a:pt x="759843" y="9042399"/>
                  </a:lnTo>
                  <a:lnTo>
                    <a:pt x="713477" y="9055099"/>
                  </a:lnTo>
                  <a:lnTo>
                    <a:pt x="666961" y="9055099"/>
                  </a:lnTo>
                  <a:lnTo>
                    <a:pt x="620297" y="9067799"/>
                  </a:lnTo>
                  <a:lnTo>
                    <a:pt x="526536" y="9067799"/>
                  </a:lnTo>
                  <a:lnTo>
                    <a:pt x="479444" y="9080499"/>
                  </a:lnTo>
                  <a:lnTo>
                    <a:pt x="384849" y="9080499"/>
                  </a:lnTo>
                  <a:lnTo>
                    <a:pt x="337351" y="9093199"/>
                  </a:lnTo>
                  <a:close/>
                </a:path>
              </a:pathLst>
            </a:custGeom>
            <a:solidFill>
              <a:srgbClr val="FFDE2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ged0e0a191f_0_19"/>
            <p:cNvSpPr/>
            <p:nvPr/>
          </p:nvSpPr>
          <p:spPr>
            <a:xfrm>
              <a:off x="5036088" y="7438461"/>
              <a:ext cx="1819909" cy="1819909"/>
            </a:xfrm>
            <a:custGeom>
              <a:rect b="b" l="l" r="r" t="t"/>
              <a:pathLst>
                <a:path extrusionOk="0" h="1819909" w="1819909">
                  <a:moveTo>
                    <a:pt x="909919" y="1819838"/>
                  </a:moveTo>
                  <a:lnTo>
                    <a:pt x="865271" y="1818743"/>
                  </a:lnTo>
                  <a:lnTo>
                    <a:pt x="820732" y="1815456"/>
                  </a:lnTo>
                  <a:lnTo>
                    <a:pt x="776405" y="1809989"/>
                  </a:lnTo>
                  <a:lnTo>
                    <a:pt x="732401" y="1802353"/>
                  </a:lnTo>
                  <a:lnTo>
                    <a:pt x="688827" y="1792570"/>
                  </a:lnTo>
                  <a:lnTo>
                    <a:pt x="645784" y="1780657"/>
                  </a:lnTo>
                  <a:lnTo>
                    <a:pt x="603378" y="1766648"/>
                  </a:lnTo>
                  <a:lnTo>
                    <a:pt x="561707" y="1750575"/>
                  </a:lnTo>
                  <a:lnTo>
                    <a:pt x="520877" y="1732475"/>
                  </a:lnTo>
                  <a:lnTo>
                    <a:pt x="480987" y="1712395"/>
                  </a:lnTo>
                  <a:lnTo>
                    <a:pt x="442126" y="1690382"/>
                  </a:lnTo>
                  <a:lnTo>
                    <a:pt x="404393" y="1666488"/>
                  </a:lnTo>
                  <a:lnTo>
                    <a:pt x="367880" y="1640773"/>
                  </a:lnTo>
                  <a:lnTo>
                    <a:pt x="332672" y="1613298"/>
                  </a:lnTo>
                  <a:lnTo>
                    <a:pt x="298855" y="1584126"/>
                  </a:lnTo>
                  <a:lnTo>
                    <a:pt x="266509" y="1553330"/>
                  </a:lnTo>
                  <a:lnTo>
                    <a:pt x="235713" y="1520984"/>
                  </a:lnTo>
                  <a:lnTo>
                    <a:pt x="206542" y="1487164"/>
                  </a:lnTo>
                  <a:lnTo>
                    <a:pt x="179065" y="1451958"/>
                  </a:lnTo>
                  <a:lnTo>
                    <a:pt x="153349" y="1415445"/>
                  </a:lnTo>
                  <a:lnTo>
                    <a:pt x="129455" y="1377712"/>
                  </a:lnTo>
                  <a:lnTo>
                    <a:pt x="107442" y="1338851"/>
                  </a:lnTo>
                  <a:lnTo>
                    <a:pt x="87362" y="1298960"/>
                  </a:lnTo>
                  <a:lnTo>
                    <a:pt x="69263" y="1258130"/>
                  </a:lnTo>
                  <a:lnTo>
                    <a:pt x="53190" y="1216460"/>
                  </a:lnTo>
                  <a:lnTo>
                    <a:pt x="39180" y="1174054"/>
                  </a:lnTo>
                  <a:lnTo>
                    <a:pt x="27269" y="1131011"/>
                  </a:lnTo>
                  <a:lnTo>
                    <a:pt x="17483" y="1087437"/>
                  </a:lnTo>
                  <a:lnTo>
                    <a:pt x="9848" y="1043433"/>
                  </a:lnTo>
                  <a:lnTo>
                    <a:pt x="4381" y="999106"/>
                  </a:lnTo>
                  <a:lnTo>
                    <a:pt x="1096" y="954567"/>
                  </a:lnTo>
                  <a:lnTo>
                    <a:pt x="0" y="909919"/>
                  </a:lnTo>
                  <a:lnTo>
                    <a:pt x="68" y="898753"/>
                  </a:lnTo>
                  <a:lnTo>
                    <a:pt x="1712" y="854121"/>
                  </a:lnTo>
                  <a:lnTo>
                    <a:pt x="5544" y="809625"/>
                  </a:lnTo>
                  <a:lnTo>
                    <a:pt x="11554" y="765369"/>
                  </a:lnTo>
                  <a:lnTo>
                    <a:pt x="19729" y="721464"/>
                  </a:lnTo>
                  <a:lnTo>
                    <a:pt x="30048" y="678011"/>
                  </a:lnTo>
                  <a:lnTo>
                    <a:pt x="42487" y="635118"/>
                  </a:lnTo>
                  <a:lnTo>
                    <a:pt x="57016" y="592885"/>
                  </a:lnTo>
                  <a:lnTo>
                    <a:pt x="73600" y="551417"/>
                  </a:lnTo>
                  <a:lnTo>
                    <a:pt x="92198" y="510813"/>
                  </a:lnTo>
                  <a:lnTo>
                    <a:pt x="112766" y="471169"/>
                  </a:lnTo>
                  <a:lnTo>
                    <a:pt x="135255" y="432583"/>
                  </a:lnTo>
                  <a:lnTo>
                    <a:pt x="159610" y="395148"/>
                  </a:lnTo>
                  <a:lnTo>
                    <a:pt x="185772" y="358952"/>
                  </a:lnTo>
                  <a:lnTo>
                    <a:pt x="213679" y="324083"/>
                  </a:lnTo>
                  <a:lnTo>
                    <a:pt x="243263" y="290626"/>
                  </a:lnTo>
                  <a:lnTo>
                    <a:pt x="274453" y="258661"/>
                  </a:lnTo>
                  <a:lnTo>
                    <a:pt x="307175" y="228265"/>
                  </a:lnTo>
                  <a:lnTo>
                    <a:pt x="341348" y="199510"/>
                  </a:lnTo>
                  <a:lnTo>
                    <a:pt x="376890" y="172468"/>
                  </a:lnTo>
                  <a:lnTo>
                    <a:pt x="413717" y="147201"/>
                  </a:lnTo>
                  <a:lnTo>
                    <a:pt x="451740" y="123773"/>
                  </a:lnTo>
                  <a:lnTo>
                    <a:pt x="490867" y="102238"/>
                  </a:lnTo>
                  <a:lnTo>
                    <a:pt x="531002" y="82649"/>
                  </a:lnTo>
                  <a:lnTo>
                    <a:pt x="572050" y="65053"/>
                  </a:lnTo>
                  <a:lnTo>
                    <a:pt x="613915" y="49492"/>
                  </a:lnTo>
                  <a:lnTo>
                    <a:pt x="656489" y="36004"/>
                  </a:lnTo>
                  <a:lnTo>
                    <a:pt x="699676" y="24622"/>
                  </a:lnTo>
                  <a:lnTo>
                    <a:pt x="743367" y="15372"/>
                  </a:lnTo>
                  <a:lnTo>
                    <a:pt x="787462" y="8277"/>
                  </a:lnTo>
                  <a:lnTo>
                    <a:pt x="831851" y="3355"/>
                  </a:lnTo>
                  <a:lnTo>
                    <a:pt x="876429" y="616"/>
                  </a:lnTo>
                  <a:lnTo>
                    <a:pt x="909919" y="0"/>
                  </a:lnTo>
                  <a:lnTo>
                    <a:pt x="921085" y="68"/>
                  </a:lnTo>
                  <a:lnTo>
                    <a:pt x="965716" y="1712"/>
                  </a:lnTo>
                  <a:lnTo>
                    <a:pt x="1010212" y="5544"/>
                  </a:lnTo>
                  <a:lnTo>
                    <a:pt x="1054469" y="11554"/>
                  </a:lnTo>
                  <a:lnTo>
                    <a:pt x="1098374" y="19729"/>
                  </a:lnTo>
                  <a:lnTo>
                    <a:pt x="1141827" y="30048"/>
                  </a:lnTo>
                  <a:lnTo>
                    <a:pt x="1184720" y="42487"/>
                  </a:lnTo>
                  <a:lnTo>
                    <a:pt x="1226952" y="57016"/>
                  </a:lnTo>
                  <a:lnTo>
                    <a:pt x="1268421" y="73600"/>
                  </a:lnTo>
                  <a:lnTo>
                    <a:pt x="1309025" y="92198"/>
                  </a:lnTo>
                  <a:lnTo>
                    <a:pt x="1348667" y="112766"/>
                  </a:lnTo>
                  <a:lnTo>
                    <a:pt x="1387255" y="135255"/>
                  </a:lnTo>
                  <a:lnTo>
                    <a:pt x="1424690" y="159610"/>
                  </a:lnTo>
                  <a:lnTo>
                    <a:pt x="1460886" y="185772"/>
                  </a:lnTo>
                  <a:lnTo>
                    <a:pt x="1495754" y="213679"/>
                  </a:lnTo>
                  <a:lnTo>
                    <a:pt x="1529212" y="243263"/>
                  </a:lnTo>
                  <a:lnTo>
                    <a:pt x="1561178" y="274453"/>
                  </a:lnTo>
                  <a:lnTo>
                    <a:pt x="1591573" y="307175"/>
                  </a:lnTo>
                  <a:lnTo>
                    <a:pt x="1620328" y="341348"/>
                  </a:lnTo>
                  <a:lnTo>
                    <a:pt x="1647370" y="376890"/>
                  </a:lnTo>
                  <a:lnTo>
                    <a:pt x="1672635" y="413717"/>
                  </a:lnTo>
                  <a:lnTo>
                    <a:pt x="1696064" y="451740"/>
                  </a:lnTo>
                  <a:lnTo>
                    <a:pt x="1717599" y="490867"/>
                  </a:lnTo>
                  <a:lnTo>
                    <a:pt x="1737189" y="531002"/>
                  </a:lnTo>
                  <a:lnTo>
                    <a:pt x="1754784" y="572050"/>
                  </a:lnTo>
                  <a:lnTo>
                    <a:pt x="1770345" y="613915"/>
                  </a:lnTo>
                  <a:lnTo>
                    <a:pt x="1783834" y="656489"/>
                  </a:lnTo>
                  <a:lnTo>
                    <a:pt x="1795216" y="699676"/>
                  </a:lnTo>
                  <a:lnTo>
                    <a:pt x="1804465" y="743367"/>
                  </a:lnTo>
                  <a:lnTo>
                    <a:pt x="1811560" y="787462"/>
                  </a:lnTo>
                  <a:lnTo>
                    <a:pt x="1816483" y="831851"/>
                  </a:lnTo>
                  <a:lnTo>
                    <a:pt x="1819223" y="876429"/>
                  </a:lnTo>
                  <a:lnTo>
                    <a:pt x="1819838" y="909919"/>
                  </a:lnTo>
                  <a:lnTo>
                    <a:pt x="1819770" y="921085"/>
                  </a:lnTo>
                  <a:lnTo>
                    <a:pt x="1818126" y="965716"/>
                  </a:lnTo>
                  <a:lnTo>
                    <a:pt x="1814293" y="1010212"/>
                  </a:lnTo>
                  <a:lnTo>
                    <a:pt x="1808283" y="1054469"/>
                  </a:lnTo>
                  <a:lnTo>
                    <a:pt x="1800108" y="1098374"/>
                  </a:lnTo>
                  <a:lnTo>
                    <a:pt x="1789790" y="1141827"/>
                  </a:lnTo>
                  <a:lnTo>
                    <a:pt x="1777349" y="1184720"/>
                  </a:lnTo>
                  <a:lnTo>
                    <a:pt x="1762822" y="1226952"/>
                  </a:lnTo>
                  <a:lnTo>
                    <a:pt x="1746238" y="1268421"/>
                  </a:lnTo>
                  <a:lnTo>
                    <a:pt x="1727639" y="1309025"/>
                  </a:lnTo>
                  <a:lnTo>
                    <a:pt x="1707071" y="1348667"/>
                  </a:lnTo>
                  <a:lnTo>
                    <a:pt x="1684583" y="1387255"/>
                  </a:lnTo>
                  <a:lnTo>
                    <a:pt x="1660227" y="1424690"/>
                  </a:lnTo>
                  <a:lnTo>
                    <a:pt x="1634067" y="1460886"/>
                  </a:lnTo>
                  <a:lnTo>
                    <a:pt x="1606159" y="1495754"/>
                  </a:lnTo>
                  <a:lnTo>
                    <a:pt x="1576575" y="1529212"/>
                  </a:lnTo>
                  <a:lnTo>
                    <a:pt x="1545385" y="1561178"/>
                  </a:lnTo>
                  <a:lnTo>
                    <a:pt x="1512663" y="1591573"/>
                  </a:lnTo>
                  <a:lnTo>
                    <a:pt x="1478490" y="1620328"/>
                  </a:lnTo>
                  <a:lnTo>
                    <a:pt x="1442948" y="1647370"/>
                  </a:lnTo>
                  <a:lnTo>
                    <a:pt x="1406121" y="1672635"/>
                  </a:lnTo>
                  <a:lnTo>
                    <a:pt x="1368097" y="1696064"/>
                  </a:lnTo>
                  <a:lnTo>
                    <a:pt x="1328971" y="1717599"/>
                  </a:lnTo>
                  <a:lnTo>
                    <a:pt x="1288836" y="1737189"/>
                  </a:lnTo>
                  <a:lnTo>
                    <a:pt x="1247787" y="1754784"/>
                  </a:lnTo>
                  <a:lnTo>
                    <a:pt x="1205923" y="1770345"/>
                  </a:lnTo>
                  <a:lnTo>
                    <a:pt x="1163349" y="1783834"/>
                  </a:lnTo>
                  <a:lnTo>
                    <a:pt x="1120162" y="1795216"/>
                  </a:lnTo>
                  <a:lnTo>
                    <a:pt x="1076471" y="1804465"/>
                  </a:lnTo>
                  <a:lnTo>
                    <a:pt x="1032376" y="1811560"/>
                  </a:lnTo>
                  <a:lnTo>
                    <a:pt x="987987" y="1816483"/>
                  </a:lnTo>
                  <a:lnTo>
                    <a:pt x="943409" y="1819223"/>
                  </a:lnTo>
                  <a:lnTo>
                    <a:pt x="909919" y="1819838"/>
                  </a:lnTo>
                  <a:close/>
                </a:path>
              </a:pathLst>
            </a:custGeom>
            <a:solidFill>
              <a:srgbClr val="F08B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6" name="Google Shape;306;ged0e0a191f_0_19"/>
          <p:cNvSpPr txBox="1"/>
          <p:nvPr>
            <p:ph type="title"/>
          </p:nvPr>
        </p:nvSpPr>
        <p:spPr>
          <a:xfrm>
            <a:off x="9467148" y="1327075"/>
            <a:ext cx="58614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350">
            <a:spAutoFit/>
          </a:bodyPr>
          <a:lstStyle/>
          <a:p>
            <a:pPr indent="0" lvl="0" marL="12700" marR="5080" rtl="0" algn="l">
              <a:lnSpc>
                <a:spcPct val="1198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450">
                <a:solidFill>
                  <a:srgbClr val="262626"/>
                </a:solidFill>
              </a:rPr>
              <a:t>CSS Selector</a:t>
            </a:r>
            <a:endParaRPr sz="6450"/>
          </a:p>
        </p:txBody>
      </p:sp>
      <p:sp>
        <p:nvSpPr>
          <p:cNvPr id="307" name="Google Shape;307;ged0e0a191f_0_19"/>
          <p:cNvSpPr txBox="1"/>
          <p:nvPr/>
        </p:nvSpPr>
        <p:spPr>
          <a:xfrm>
            <a:off x="9467148" y="6015300"/>
            <a:ext cx="6485700" cy="3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There are 5 ways to select the part of HTML that we want to style:</a:t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1000" lvl="0" marL="45720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Trebuchet MS"/>
              <a:buChar char="●"/>
            </a:pPr>
            <a: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Class selector</a:t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1000" lvl="0" marL="45720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Trebuchet MS"/>
              <a:buChar char="●"/>
            </a:pPr>
            <a: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ID selector</a:t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1000" lvl="0" marL="45720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Trebuchet MS"/>
              <a:buChar char="●"/>
            </a:pPr>
            <a: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Tag selector</a:t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1000" lvl="0" marL="45720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Trebuchet MS"/>
              <a:buChar char="●"/>
            </a:pPr>
            <a: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Attribute selector</a:t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1000" lvl="0" marL="45720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Trebuchet MS"/>
              <a:buChar char="●"/>
            </a:pPr>
            <a: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Universal Selector</a:t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8" name="Google Shape;308;ged0e0a191f_0_19"/>
          <p:cNvSpPr/>
          <p:nvPr/>
        </p:nvSpPr>
        <p:spPr>
          <a:xfrm>
            <a:off x="17098366" y="9125620"/>
            <a:ext cx="1189500" cy="1161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ed0e0a191f_0_19"/>
          <p:cNvSpPr txBox="1"/>
          <p:nvPr/>
        </p:nvSpPr>
        <p:spPr>
          <a:xfrm>
            <a:off x="16236900" y="9506250"/>
            <a:ext cx="86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7</a:t>
            </a:r>
            <a:r>
              <a:rPr lang="en-US">
                <a:latin typeface="Georgia"/>
                <a:ea typeface="Georgia"/>
                <a:cs typeface="Georgia"/>
                <a:sym typeface="Georgia"/>
              </a:rPr>
              <a:t> of 20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ed0e0a191f_0_240"/>
          <p:cNvSpPr/>
          <p:nvPr/>
        </p:nvSpPr>
        <p:spPr>
          <a:xfrm>
            <a:off x="2109725" y="1218000"/>
            <a:ext cx="817244" cy="817245"/>
          </a:xfrm>
          <a:custGeom>
            <a:rect b="b" l="l" r="r" t="t"/>
            <a:pathLst>
              <a:path extrusionOk="0" h="817245" w="817244">
                <a:moveTo>
                  <a:pt x="408603" y="817206"/>
                </a:moveTo>
                <a:lnTo>
                  <a:pt x="368553" y="815239"/>
                </a:lnTo>
                <a:lnTo>
                  <a:pt x="328888" y="809355"/>
                </a:lnTo>
                <a:lnTo>
                  <a:pt x="289992" y="799612"/>
                </a:lnTo>
                <a:lnTo>
                  <a:pt x="252237" y="786103"/>
                </a:lnTo>
                <a:lnTo>
                  <a:pt x="215989" y="768958"/>
                </a:lnTo>
                <a:lnTo>
                  <a:pt x="181594" y="748344"/>
                </a:lnTo>
                <a:lnTo>
                  <a:pt x="149388" y="724458"/>
                </a:lnTo>
                <a:lnTo>
                  <a:pt x="119677" y="697530"/>
                </a:lnTo>
                <a:lnTo>
                  <a:pt x="92748" y="667818"/>
                </a:lnTo>
                <a:lnTo>
                  <a:pt x="68862" y="635612"/>
                </a:lnTo>
                <a:lnTo>
                  <a:pt x="48247" y="601217"/>
                </a:lnTo>
                <a:lnTo>
                  <a:pt x="31103" y="564969"/>
                </a:lnTo>
                <a:lnTo>
                  <a:pt x="17594" y="527214"/>
                </a:lnTo>
                <a:lnTo>
                  <a:pt x="7851" y="488318"/>
                </a:lnTo>
                <a:lnTo>
                  <a:pt x="1967" y="448653"/>
                </a:lnTo>
                <a:lnTo>
                  <a:pt x="0" y="408603"/>
                </a:lnTo>
                <a:lnTo>
                  <a:pt x="122" y="398572"/>
                </a:lnTo>
                <a:lnTo>
                  <a:pt x="3073" y="358582"/>
                </a:lnTo>
                <a:lnTo>
                  <a:pt x="9928" y="319074"/>
                </a:lnTo>
                <a:lnTo>
                  <a:pt x="20623" y="280429"/>
                </a:lnTo>
                <a:lnTo>
                  <a:pt x="35055" y="243017"/>
                </a:lnTo>
                <a:lnTo>
                  <a:pt x="53084" y="207200"/>
                </a:lnTo>
                <a:lnTo>
                  <a:pt x="74537" y="173323"/>
                </a:lnTo>
                <a:lnTo>
                  <a:pt x="99207" y="141712"/>
                </a:lnTo>
                <a:lnTo>
                  <a:pt x="126856" y="112671"/>
                </a:lnTo>
                <a:lnTo>
                  <a:pt x="157220" y="86480"/>
                </a:lnTo>
                <a:lnTo>
                  <a:pt x="190003" y="63391"/>
                </a:lnTo>
                <a:lnTo>
                  <a:pt x="224893" y="43627"/>
                </a:lnTo>
                <a:lnTo>
                  <a:pt x="261552" y="27378"/>
                </a:lnTo>
                <a:lnTo>
                  <a:pt x="299626" y="14800"/>
                </a:lnTo>
                <a:lnTo>
                  <a:pt x="338750" y="6014"/>
                </a:lnTo>
                <a:lnTo>
                  <a:pt x="378547" y="1106"/>
                </a:lnTo>
                <a:lnTo>
                  <a:pt x="408603" y="0"/>
                </a:lnTo>
                <a:lnTo>
                  <a:pt x="418634" y="122"/>
                </a:lnTo>
                <a:lnTo>
                  <a:pt x="458623" y="3073"/>
                </a:lnTo>
                <a:lnTo>
                  <a:pt x="498132" y="9928"/>
                </a:lnTo>
                <a:lnTo>
                  <a:pt x="536777" y="20623"/>
                </a:lnTo>
                <a:lnTo>
                  <a:pt x="574189" y="35055"/>
                </a:lnTo>
                <a:lnTo>
                  <a:pt x="610005" y="53084"/>
                </a:lnTo>
                <a:lnTo>
                  <a:pt x="643883" y="74537"/>
                </a:lnTo>
                <a:lnTo>
                  <a:pt x="675494" y="99207"/>
                </a:lnTo>
                <a:lnTo>
                  <a:pt x="704535" y="126856"/>
                </a:lnTo>
                <a:lnTo>
                  <a:pt x="730726" y="157220"/>
                </a:lnTo>
                <a:lnTo>
                  <a:pt x="753814" y="190003"/>
                </a:lnTo>
                <a:lnTo>
                  <a:pt x="773579" y="224893"/>
                </a:lnTo>
                <a:lnTo>
                  <a:pt x="789828" y="261552"/>
                </a:lnTo>
                <a:lnTo>
                  <a:pt x="802406" y="299626"/>
                </a:lnTo>
                <a:lnTo>
                  <a:pt x="811192" y="338750"/>
                </a:lnTo>
                <a:lnTo>
                  <a:pt x="816100" y="378547"/>
                </a:lnTo>
                <a:lnTo>
                  <a:pt x="817206" y="408603"/>
                </a:lnTo>
                <a:lnTo>
                  <a:pt x="817083" y="418634"/>
                </a:lnTo>
                <a:lnTo>
                  <a:pt x="814133" y="458623"/>
                </a:lnTo>
                <a:lnTo>
                  <a:pt x="807278" y="498132"/>
                </a:lnTo>
                <a:lnTo>
                  <a:pt x="796582" y="536777"/>
                </a:lnTo>
                <a:lnTo>
                  <a:pt x="782151" y="574189"/>
                </a:lnTo>
                <a:lnTo>
                  <a:pt x="764122" y="610005"/>
                </a:lnTo>
                <a:lnTo>
                  <a:pt x="742669" y="643883"/>
                </a:lnTo>
                <a:lnTo>
                  <a:pt x="717999" y="675494"/>
                </a:lnTo>
                <a:lnTo>
                  <a:pt x="690350" y="704535"/>
                </a:lnTo>
                <a:lnTo>
                  <a:pt x="659986" y="730726"/>
                </a:lnTo>
                <a:lnTo>
                  <a:pt x="627203" y="753814"/>
                </a:lnTo>
                <a:lnTo>
                  <a:pt x="592313" y="773579"/>
                </a:lnTo>
                <a:lnTo>
                  <a:pt x="555654" y="789828"/>
                </a:lnTo>
                <a:lnTo>
                  <a:pt x="517580" y="802406"/>
                </a:lnTo>
                <a:lnTo>
                  <a:pt x="478456" y="811192"/>
                </a:lnTo>
                <a:lnTo>
                  <a:pt x="438659" y="816100"/>
                </a:lnTo>
                <a:lnTo>
                  <a:pt x="408603" y="817206"/>
                </a:lnTo>
                <a:close/>
              </a:path>
            </a:pathLst>
          </a:custGeom>
          <a:solidFill>
            <a:srgbClr val="F08B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ed0e0a191f_0_240"/>
          <p:cNvSpPr txBox="1"/>
          <p:nvPr/>
        </p:nvSpPr>
        <p:spPr>
          <a:xfrm>
            <a:off x="2109725" y="1219800"/>
            <a:ext cx="7121700" cy="12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276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1</a:t>
            </a:r>
            <a:r>
              <a:rPr b="0" i="0" lang="en-US" sz="4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  </a:t>
            </a:r>
            <a:r>
              <a:rPr b="1" i="0" lang="en-US" sz="3200" u="none" cap="none" strike="noStrike">
                <a:solidFill>
                  <a:srgbClr val="262626"/>
                </a:solidFill>
                <a:latin typeface="Georgia"/>
                <a:ea typeface="Georgia"/>
                <a:cs typeface="Georgia"/>
                <a:sym typeface="Georgia"/>
              </a:rPr>
              <a:t>Class Selector</a:t>
            </a:r>
            <a:endParaRPr b="1" i="0" sz="3200" u="none" cap="none" strike="noStrike">
              <a:solidFill>
                <a:srgbClr val="26262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5080" rtl="0" algn="l">
              <a:lnSpc>
                <a:spcPct val="115999"/>
              </a:lnSpc>
              <a:spcBef>
                <a:spcPts val="2125"/>
              </a:spcBef>
              <a:spcAft>
                <a:spcPts val="0"/>
              </a:spcAft>
              <a:buClr>
                <a:srgbClr val="000000"/>
              </a:buClr>
              <a:buSzPts val="2550"/>
              <a:buFont typeface="Arial"/>
              <a:buNone/>
            </a:pPr>
            <a:r>
              <a:t/>
            </a:r>
            <a:endParaRPr b="0" i="0" sz="255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6" name="Google Shape;316;ged0e0a191f_0_240"/>
          <p:cNvSpPr/>
          <p:nvPr/>
        </p:nvSpPr>
        <p:spPr>
          <a:xfrm>
            <a:off x="17098366" y="9125620"/>
            <a:ext cx="1189500" cy="1161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ed0e0a191f_0_240"/>
          <p:cNvSpPr txBox="1"/>
          <p:nvPr/>
        </p:nvSpPr>
        <p:spPr>
          <a:xfrm>
            <a:off x="2926975" y="6376950"/>
            <a:ext cx="13352099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Select class of the element that we want to style. Most used selector in modern Web Apps.</a:t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18" name="Google Shape;318;ged0e0a191f_0_2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26975" y="2705100"/>
            <a:ext cx="3486128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ed0e0a191f_0_240"/>
          <p:cNvPicPr preferRelativeResize="0"/>
          <p:nvPr/>
        </p:nvPicPr>
        <p:blipFill rotWithShape="1">
          <a:blip r:embed="rId5">
            <a:alphaModFix/>
          </a:blip>
          <a:srcRect b="10101" l="3147" r="0" t="8556"/>
          <a:stretch/>
        </p:blipFill>
        <p:spPr>
          <a:xfrm>
            <a:off x="7253175" y="2750863"/>
            <a:ext cx="10437101" cy="17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ed0e0a191f_0_240"/>
          <p:cNvSpPr txBox="1"/>
          <p:nvPr/>
        </p:nvSpPr>
        <p:spPr>
          <a:xfrm>
            <a:off x="16236900" y="9506250"/>
            <a:ext cx="86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8 </a:t>
            </a:r>
            <a:r>
              <a:rPr lang="en-US">
                <a:latin typeface="Georgia"/>
                <a:ea typeface="Georgia"/>
                <a:cs typeface="Georgia"/>
                <a:sym typeface="Georgia"/>
              </a:rPr>
              <a:t>of 20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ed0e0a191f_0_251"/>
          <p:cNvSpPr/>
          <p:nvPr/>
        </p:nvSpPr>
        <p:spPr>
          <a:xfrm>
            <a:off x="2109725" y="1218000"/>
            <a:ext cx="817244" cy="817245"/>
          </a:xfrm>
          <a:custGeom>
            <a:rect b="b" l="l" r="r" t="t"/>
            <a:pathLst>
              <a:path extrusionOk="0" h="817245" w="817244">
                <a:moveTo>
                  <a:pt x="408603" y="817206"/>
                </a:moveTo>
                <a:lnTo>
                  <a:pt x="368553" y="815239"/>
                </a:lnTo>
                <a:lnTo>
                  <a:pt x="328888" y="809355"/>
                </a:lnTo>
                <a:lnTo>
                  <a:pt x="289992" y="799612"/>
                </a:lnTo>
                <a:lnTo>
                  <a:pt x="252237" y="786103"/>
                </a:lnTo>
                <a:lnTo>
                  <a:pt x="215989" y="768958"/>
                </a:lnTo>
                <a:lnTo>
                  <a:pt x="181594" y="748344"/>
                </a:lnTo>
                <a:lnTo>
                  <a:pt x="149388" y="724458"/>
                </a:lnTo>
                <a:lnTo>
                  <a:pt x="119677" y="697530"/>
                </a:lnTo>
                <a:lnTo>
                  <a:pt x="92748" y="667818"/>
                </a:lnTo>
                <a:lnTo>
                  <a:pt x="68862" y="635612"/>
                </a:lnTo>
                <a:lnTo>
                  <a:pt x="48247" y="601217"/>
                </a:lnTo>
                <a:lnTo>
                  <a:pt x="31103" y="564969"/>
                </a:lnTo>
                <a:lnTo>
                  <a:pt x="17594" y="527214"/>
                </a:lnTo>
                <a:lnTo>
                  <a:pt x="7851" y="488318"/>
                </a:lnTo>
                <a:lnTo>
                  <a:pt x="1967" y="448653"/>
                </a:lnTo>
                <a:lnTo>
                  <a:pt x="0" y="408603"/>
                </a:lnTo>
                <a:lnTo>
                  <a:pt x="122" y="398572"/>
                </a:lnTo>
                <a:lnTo>
                  <a:pt x="3073" y="358582"/>
                </a:lnTo>
                <a:lnTo>
                  <a:pt x="9928" y="319074"/>
                </a:lnTo>
                <a:lnTo>
                  <a:pt x="20623" y="280429"/>
                </a:lnTo>
                <a:lnTo>
                  <a:pt x="35055" y="243017"/>
                </a:lnTo>
                <a:lnTo>
                  <a:pt x="53084" y="207200"/>
                </a:lnTo>
                <a:lnTo>
                  <a:pt x="74537" y="173323"/>
                </a:lnTo>
                <a:lnTo>
                  <a:pt x="99207" y="141712"/>
                </a:lnTo>
                <a:lnTo>
                  <a:pt x="126856" y="112671"/>
                </a:lnTo>
                <a:lnTo>
                  <a:pt x="157220" y="86480"/>
                </a:lnTo>
                <a:lnTo>
                  <a:pt x="190003" y="63391"/>
                </a:lnTo>
                <a:lnTo>
                  <a:pt x="224893" y="43627"/>
                </a:lnTo>
                <a:lnTo>
                  <a:pt x="261552" y="27378"/>
                </a:lnTo>
                <a:lnTo>
                  <a:pt x="299626" y="14800"/>
                </a:lnTo>
                <a:lnTo>
                  <a:pt x="338750" y="6014"/>
                </a:lnTo>
                <a:lnTo>
                  <a:pt x="378547" y="1106"/>
                </a:lnTo>
                <a:lnTo>
                  <a:pt x="408603" y="0"/>
                </a:lnTo>
                <a:lnTo>
                  <a:pt x="418634" y="122"/>
                </a:lnTo>
                <a:lnTo>
                  <a:pt x="458623" y="3073"/>
                </a:lnTo>
                <a:lnTo>
                  <a:pt x="498132" y="9928"/>
                </a:lnTo>
                <a:lnTo>
                  <a:pt x="536777" y="20623"/>
                </a:lnTo>
                <a:lnTo>
                  <a:pt x="574189" y="35055"/>
                </a:lnTo>
                <a:lnTo>
                  <a:pt x="610005" y="53084"/>
                </a:lnTo>
                <a:lnTo>
                  <a:pt x="643883" y="74537"/>
                </a:lnTo>
                <a:lnTo>
                  <a:pt x="675494" y="99207"/>
                </a:lnTo>
                <a:lnTo>
                  <a:pt x="704535" y="126856"/>
                </a:lnTo>
                <a:lnTo>
                  <a:pt x="730726" y="157220"/>
                </a:lnTo>
                <a:lnTo>
                  <a:pt x="753814" y="190003"/>
                </a:lnTo>
                <a:lnTo>
                  <a:pt x="773579" y="224893"/>
                </a:lnTo>
                <a:lnTo>
                  <a:pt x="789828" y="261552"/>
                </a:lnTo>
                <a:lnTo>
                  <a:pt x="802406" y="299626"/>
                </a:lnTo>
                <a:lnTo>
                  <a:pt x="811192" y="338750"/>
                </a:lnTo>
                <a:lnTo>
                  <a:pt x="816100" y="378547"/>
                </a:lnTo>
                <a:lnTo>
                  <a:pt x="817206" y="408603"/>
                </a:lnTo>
                <a:lnTo>
                  <a:pt x="817083" y="418634"/>
                </a:lnTo>
                <a:lnTo>
                  <a:pt x="814133" y="458623"/>
                </a:lnTo>
                <a:lnTo>
                  <a:pt x="807278" y="498132"/>
                </a:lnTo>
                <a:lnTo>
                  <a:pt x="796582" y="536777"/>
                </a:lnTo>
                <a:lnTo>
                  <a:pt x="782151" y="574189"/>
                </a:lnTo>
                <a:lnTo>
                  <a:pt x="764122" y="610005"/>
                </a:lnTo>
                <a:lnTo>
                  <a:pt x="742669" y="643883"/>
                </a:lnTo>
                <a:lnTo>
                  <a:pt x="717999" y="675494"/>
                </a:lnTo>
                <a:lnTo>
                  <a:pt x="690350" y="704535"/>
                </a:lnTo>
                <a:lnTo>
                  <a:pt x="659986" y="730726"/>
                </a:lnTo>
                <a:lnTo>
                  <a:pt x="627203" y="753814"/>
                </a:lnTo>
                <a:lnTo>
                  <a:pt x="592313" y="773579"/>
                </a:lnTo>
                <a:lnTo>
                  <a:pt x="555654" y="789828"/>
                </a:lnTo>
                <a:lnTo>
                  <a:pt x="517580" y="802406"/>
                </a:lnTo>
                <a:lnTo>
                  <a:pt x="478456" y="811192"/>
                </a:lnTo>
                <a:lnTo>
                  <a:pt x="438659" y="816100"/>
                </a:lnTo>
                <a:lnTo>
                  <a:pt x="408603" y="817206"/>
                </a:lnTo>
                <a:close/>
              </a:path>
            </a:pathLst>
          </a:custGeom>
          <a:solidFill>
            <a:srgbClr val="F08B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ed0e0a191f_0_251"/>
          <p:cNvSpPr txBox="1"/>
          <p:nvPr/>
        </p:nvSpPr>
        <p:spPr>
          <a:xfrm>
            <a:off x="2109725" y="1219800"/>
            <a:ext cx="7121700" cy="12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276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2</a:t>
            </a:r>
            <a:r>
              <a:rPr b="0" i="0" lang="en-US" sz="4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  </a:t>
            </a:r>
            <a:r>
              <a:rPr b="1" i="0" lang="en-US" sz="3200" u="none" cap="none" strike="noStrike">
                <a:solidFill>
                  <a:srgbClr val="262626"/>
                </a:solidFill>
                <a:latin typeface="Georgia"/>
                <a:ea typeface="Georgia"/>
                <a:cs typeface="Georgia"/>
                <a:sym typeface="Georgia"/>
              </a:rPr>
              <a:t>ID Selectors</a:t>
            </a:r>
            <a:endParaRPr b="1" i="0" sz="3200" u="none" cap="none" strike="noStrike">
              <a:solidFill>
                <a:srgbClr val="26262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5080" rtl="0" algn="l">
              <a:lnSpc>
                <a:spcPct val="115999"/>
              </a:lnSpc>
              <a:spcBef>
                <a:spcPts val="2125"/>
              </a:spcBef>
              <a:spcAft>
                <a:spcPts val="0"/>
              </a:spcAft>
              <a:buClr>
                <a:srgbClr val="000000"/>
              </a:buClr>
              <a:buSzPts val="2550"/>
              <a:buFont typeface="Arial"/>
              <a:buNone/>
            </a:pPr>
            <a:r>
              <a:t/>
            </a:r>
            <a:endParaRPr b="0" i="0" sz="255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7" name="Google Shape;327;ged0e0a191f_0_251"/>
          <p:cNvSpPr/>
          <p:nvPr/>
        </p:nvSpPr>
        <p:spPr>
          <a:xfrm>
            <a:off x="17098366" y="9125620"/>
            <a:ext cx="1189500" cy="1161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ged0e0a191f_0_251"/>
          <p:cNvSpPr txBox="1"/>
          <p:nvPr/>
        </p:nvSpPr>
        <p:spPr>
          <a:xfrm>
            <a:off x="2982602" y="5553175"/>
            <a:ext cx="12322801" cy="3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Select ID of the element that we want to style.</a:t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b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Pros:</a:t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1000" lvl="0" marL="45720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Trebuchet MS"/>
              <a:buChar char="●"/>
            </a:pPr>
            <a: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useful if we want to use specific style for an element in the page</a:t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Cons:</a:t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1000" lvl="0" marL="45720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Trebuchet MS"/>
              <a:buChar char="●"/>
            </a:pPr>
            <a: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not suitable if want to apply the style in some elements, because can only used once</a:t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29" name="Google Shape;329;ged0e0a191f_0_2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82600" y="2513400"/>
            <a:ext cx="4068186" cy="20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ed0e0a191f_0_2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16200" y="2513400"/>
            <a:ext cx="10347896" cy="205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ed0e0a191f_0_251"/>
          <p:cNvSpPr txBox="1"/>
          <p:nvPr/>
        </p:nvSpPr>
        <p:spPr>
          <a:xfrm>
            <a:off x="16236900" y="9506250"/>
            <a:ext cx="86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9</a:t>
            </a:r>
            <a:r>
              <a:rPr lang="en-US">
                <a:latin typeface="Georgia"/>
                <a:ea typeface="Georgia"/>
                <a:cs typeface="Georgia"/>
                <a:sym typeface="Georgia"/>
              </a:rPr>
              <a:t> of 20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ed0e0a191f_0_261"/>
          <p:cNvSpPr/>
          <p:nvPr/>
        </p:nvSpPr>
        <p:spPr>
          <a:xfrm>
            <a:off x="2109725" y="1218000"/>
            <a:ext cx="817244" cy="817245"/>
          </a:xfrm>
          <a:custGeom>
            <a:rect b="b" l="l" r="r" t="t"/>
            <a:pathLst>
              <a:path extrusionOk="0" h="817245" w="817244">
                <a:moveTo>
                  <a:pt x="408603" y="817206"/>
                </a:moveTo>
                <a:lnTo>
                  <a:pt x="368553" y="815239"/>
                </a:lnTo>
                <a:lnTo>
                  <a:pt x="328888" y="809355"/>
                </a:lnTo>
                <a:lnTo>
                  <a:pt x="289992" y="799612"/>
                </a:lnTo>
                <a:lnTo>
                  <a:pt x="252237" y="786103"/>
                </a:lnTo>
                <a:lnTo>
                  <a:pt x="215989" y="768958"/>
                </a:lnTo>
                <a:lnTo>
                  <a:pt x="181594" y="748344"/>
                </a:lnTo>
                <a:lnTo>
                  <a:pt x="149388" y="724458"/>
                </a:lnTo>
                <a:lnTo>
                  <a:pt x="119677" y="697530"/>
                </a:lnTo>
                <a:lnTo>
                  <a:pt x="92748" y="667818"/>
                </a:lnTo>
                <a:lnTo>
                  <a:pt x="68862" y="635612"/>
                </a:lnTo>
                <a:lnTo>
                  <a:pt x="48247" y="601217"/>
                </a:lnTo>
                <a:lnTo>
                  <a:pt x="31103" y="564969"/>
                </a:lnTo>
                <a:lnTo>
                  <a:pt x="17594" y="527214"/>
                </a:lnTo>
                <a:lnTo>
                  <a:pt x="7851" y="488318"/>
                </a:lnTo>
                <a:lnTo>
                  <a:pt x="1967" y="448653"/>
                </a:lnTo>
                <a:lnTo>
                  <a:pt x="0" y="408603"/>
                </a:lnTo>
                <a:lnTo>
                  <a:pt x="122" y="398572"/>
                </a:lnTo>
                <a:lnTo>
                  <a:pt x="3073" y="358582"/>
                </a:lnTo>
                <a:lnTo>
                  <a:pt x="9928" y="319074"/>
                </a:lnTo>
                <a:lnTo>
                  <a:pt x="20623" y="280429"/>
                </a:lnTo>
                <a:lnTo>
                  <a:pt x="35055" y="243017"/>
                </a:lnTo>
                <a:lnTo>
                  <a:pt x="53084" y="207200"/>
                </a:lnTo>
                <a:lnTo>
                  <a:pt x="74537" y="173323"/>
                </a:lnTo>
                <a:lnTo>
                  <a:pt x="99207" y="141712"/>
                </a:lnTo>
                <a:lnTo>
                  <a:pt x="126856" y="112671"/>
                </a:lnTo>
                <a:lnTo>
                  <a:pt x="157220" y="86480"/>
                </a:lnTo>
                <a:lnTo>
                  <a:pt x="190003" y="63391"/>
                </a:lnTo>
                <a:lnTo>
                  <a:pt x="224893" y="43627"/>
                </a:lnTo>
                <a:lnTo>
                  <a:pt x="261552" y="27378"/>
                </a:lnTo>
                <a:lnTo>
                  <a:pt x="299626" y="14800"/>
                </a:lnTo>
                <a:lnTo>
                  <a:pt x="338750" y="6014"/>
                </a:lnTo>
                <a:lnTo>
                  <a:pt x="378547" y="1106"/>
                </a:lnTo>
                <a:lnTo>
                  <a:pt x="408603" y="0"/>
                </a:lnTo>
                <a:lnTo>
                  <a:pt x="418634" y="122"/>
                </a:lnTo>
                <a:lnTo>
                  <a:pt x="458623" y="3073"/>
                </a:lnTo>
                <a:lnTo>
                  <a:pt x="498132" y="9928"/>
                </a:lnTo>
                <a:lnTo>
                  <a:pt x="536777" y="20623"/>
                </a:lnTo>
                <a:lnTo>
                  <a:pt x="574189" y="35055"/>
                </a:lnTo>
                <a:lnTo>
                  <a:pt x="610005" y="53084"/>
                </a:lnTo>
                <a:lnTo>
                  <a:pt x="643883" y="74537"/>
                </a:lnTo>
                <a:lnTo>
                  <a:pt x="675494" y="99207"/>
                </a:lnTo>
                <a:lnTo>
                  <a:pt x="704535" y="126856"/>
                </a:lnTo>
                <a:lnTo>
                  <a:pt x="730726" y="157220"/>
                </a:lnTo>
                <a:lnTo>
                  <a:pt x="753814" y="190003"/>
                </a:lnTo>
                <a:lnTo>
                  <a:pt x="773579" y="224893"/>
                </a:lnTo>
                <a:lnTo>
                  <a:pt x="789828" y="261552"/>
                </a:lnTo>
                <a:lnTo>
                  <a:pt x="802406" y="299626"/>
                </a:lnTo>
                <a:lnTo>
                  <a:pt x="811192" y="338750"/>
                </a:lnTo>
                <a:lnTo>
                  <a:pt x="816100" y="378547"/>
                </a:lnTo>
                <a:lnTo>
                  <a:pt x="817206" y="408603"/>
                </a:lnTo>
                <a:lnTo>
                  <a:pt x="817083" y="418634"/>
                </a:lnTo>
                <a:lnTo>
                  <a:pt x="814133" y="458623"/>
                </a:lnTo>
                <a:lnTo>
                  <a:pt x="807278" y="498132"/>
                </a:lnTo>
                <a:lnTo>
                  <a:pt x="796582" y="536777"/>
                </a:lnTo>
                <a:lnTo>
                  <a:pt x="782151" y="574189"/>
                </a:lnTo>
                <a:lnTo>
                  <a:pt x="764122" y="610005"/>
                </a:lnTo>
                <a:lnTo>
                  <a:pt x="742669" y="643883"/>
                </a:lnTo>
                <a:lnTo>
                  <a:pt x="717999" y="675494"/>
                </a:lnTo>
                <a:lnTo>
                  <a:pt x="690350" y="704535"/>
                </a:lnTo>
                <a:lnTo>
                  <a:pt x="659986" y="730726"/>
                </a:lnTo>
                <a:lnTo>
                  <a:pt x="627203" y="753814"/>
                </a:lnTo>
                <a:lnTo>
                  <a:pt x="592313" y="773579"/>
                </a:lnTo>
                <a:lnTo>
                  <a:pt x="555654" y="789828"/>
                </a:lnTo>
                <a:lnTo>
                  <a:pt x="517580" y="802406"/>
                </a:lnTo>
                <a:lnTo>
                  <a:pt x="478456" y="811192"/>
                </a:lnTo>
                <a:lnTo>
                  <a:pt x="438659" y="816100"/>
                </a:lnTo>
                <a:lnTo>
                  <a:pt x="408603" y="817206"/>
                </a:lnTo>
                <a:close/>
              </a:path>
            </a:pathLst>
          </a:custGeom>
          <a:solidFill>
            <a:srgbClr val="F08B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ged0e0a191f_0_261"/>
          <p:cNvSpPr txBox="1"/>
          <p:nvPr/>
        </p:nvSpPr>
        <p:spPr>
          <a:xfrm>
            <a:off x="2109725" y="1219800"/>
            <a:ext cx="109902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276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3</a:t>
            </a:r>
            <a:r>
              <a:rPr b="0" i="0" lang="en-US" sz="4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  </a:t>
            </a:r>
            <a:r>
              <a:rPr b="1" i="0" lang="en-US" sz="3200" u="none" cap="none" strike="noStrike">
                <a:solidFill>
                  <a:srgbClr val="262626"/>
                </a:solidFill>
                <a:latin typeface="Georgia"/>
                <a:ea typeface="Georgia"/>
                <a:cs typeface="Georgia"/>
                <a:sym typeface="Georgia"/>
              </a:rPr>
              <a:t>Tag Selector</a:t>
            </a:r>
            <a:endParaRPr b="0" i="0" sz="255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8" name="Google Shape;338;ged0e0a191f_0_261"/>
          <p:cNvSpPr/>
          <p:nvPr/>
        </p:nvSpPr>
        <p:spPr>
          <a:xfrm>
            <a:off x="17098366" y="9125620"/>
            <a:ext cx="1189500" cy="1161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ged0e0a191f_0_2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26975" y="2613250"/>
            <a:ext cx="4627575" cy="241077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ed0e0a191f_0_261"/>
          <p:cNvSpPr txBox="1"/>
          <p:nvPr/>
        </p:nvSpPr>
        <p:spPr>
          <a:xfrm>
            <a:off x="2982602" y="5553175"/>
            <a:ext cx="12322801" cy="37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Select directly the tag that we want to style, example: h1, div, span, img, p, etc.</a:t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b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Pros:</a:t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1000" lvl="0" marL="45720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Trebuchet MS"/>
              <a:buChar char="●"/>
            </a:pPr>
            <a: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useful if we want to use same style for all same tag in the page</a:t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Cons:</a:t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1000" lvl="0" marL="45720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Trebuchet MS"/>
              <a:buChar char="●"/>
            </a:pPr>
            <a: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in real life, this is rarely used (usually only used for heading tag) because each tag usually has their own style</a:t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1" name="Google Shape;341;ged0e0a191f_0_261"/>
          <p:cNvSpPr txBox="1"/>
          <p:nvPr/>
        </p:nvSpPr>
        <p:spPr>
          <a:xfrm>
            <a:off x="16043575" y="9506250"/>
            <a:ext cx="105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10 of 20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ed0e0a191f_0_276"/>
          <p:cNvSpPr/>
          <p:nvPr/>
        </p:nvSpPr>
        <p:spPr>
          <a:xfrm>
            <a:off x="2109725" y="1218000"/>
            <a:ext cx="817244" cy="817245"/>
          </a:xfrm>
          <a:custGeom>
            <a:rect b="b" l="l" r="r" t="t"/>
            <a:pathLst>
              <a:path extrusionOk="0" h="817245" w="817244">
                <a:moveTo>
                  <a:pt x="408603" y="817206"/>
                </a:moveTo>
                <a:lnTo>
                  <a:pt x="368553" y="815239"/>
                </a:lnTo>
                <a:lnTo>
                  <a:pt x="328888" y="809355"/>
                </a:lnTo>
                <a:lnTo>
                  <a:pt x="289992" y="799612"/>
                </a:lnTo>
                <a:lnTo>
                  <a:pt x="252237" y="786103"/>
                </a:lnTo>
                <a:lnTo>
                  <a:pt x="215989" y="768958"/>
                </a:lnTo>
                <a:lnTo>
                  <a:pt x="181594" y="748344"/>
                </a:lnTo>
                <a:lnTo>
                  <a:pt x="149388" y="724458"/>
                </a:lnTo>
                <a:lnTo>
                  <a:pt x="119677" y="697530"/>
                </a:lnTo>
                <a:lnTo>
                  <a:pt x="92748" y="667818"/>
                </a:lnTo>
                <a:lnTo>
                  <a:pt x="68862" y="635612"/>
                </a:lnTo>
                <a:lnTo>
                  <a:pt x="48247" y="601217"/>
                </a:lnTo>
                <a:lnTo>
                  <a:pt x="31103" y="564969"/>
                </a:lnTo>
                <a:lnTo>
                  <a:pt x="17594" y="527214"/>
                </a:lnTo>
                <a:lnTo>
                  <a:pt x="7851" y="488318"/>
                </a:lnTo>
                <a:lnTo>
                  <a:pt x="1967" y="448653"/>
                </a:lnTo>
                <a:lnTo>
                  <a:pt x="0" y="408603"/>
                </a:lnTo>
                <a:lnTo>
                  <a:pt x="122" y="398572"/>
                </a:lnTo>
                <a:lnTo>
                  <a:pt x="3073" y="358582"/>
                </a:lnTo>
                <a:lnTo>
                  <a:pt x="9928" y="319074"/>
                </a:lnTo>
                <a:lnTo>
                  <a:pt x="20623" y="280429"/>
                </a:lnTo>
                <a:lnTo>
                  <a:pt x="35055" y="243017"/>
                </a:lnTo>
                <a:lnTo>
                  <a:pt x="53084" y="207200"/>
                </a:lnTo>
                <a:lnTo>
                  <a:pt x="74537" y="173323"/>
                </a:lnTo>
                <a:lnTo>
                  <a:pt x="99207" y="141712"/>
                </a:lnTo>
                <a:lnTo>
                  <a:pt x="126856" y="112671"/>
                </a:lnTo>
                <a:lnTo>
                  <a:pt x="157220" y="86480"/>
                </a:lnTo>
                <a:lnTo>
                  <a:pt x="190003" y="63391"/>
                </a:lnTo>
                <a:lnTo>
                  <a:pt x="224893" y="43627"/>
                </a:lnTo>
                <a:lnTo>
                  <a:pt x="261552" y="27378"/>
                </a:lnTo>
                <a:lnTo>
                  <a:pt x="299626" y="14800"/>
                </a:lnTo>
                <a:lnTo>
                  <a:pt x="338750" y="6014"/>
                </a:lnTo>
                <a:lnTo>
                  <a:pt x="378547" y="1106"/>
                </a:lnTo>
                <a:lnTo>
                  <a:pt x="408603" y="0"/>
                </a:lnTo>
                <a:lnTo>
                  <a:pt x="418634" y="122"/>
                </a:lnTo>
                <a:lnTo>
                  <a:pt x="458623" y="3073"/>
                </a:lnTo>
                <a:lnTo>
                  <a:pt x="498132" y="9928"/>
                </a:lnTo>
                <a:lnTo>
                  <a:pt x="536777" y="20623"/>
                </a:lnTo>
                <a:lnTo>
                  <a:pt x="574189" y="35055"/>
                </a:lnTo>
                <a:lnTo>
                  <a:pt x="610005" y="53084"/>
                </a:lnTo>
                <a:lnTo>
                  <a:pt x="643883" y="74537"/>
                </a:lnTo>
                <a:lnTo>
                  <a:pt x="675494" y="99207"/>
                </a:lnTo>
                <a:lnTo>
                  <a:pt x="704535" y="126856"/>
                </a:lnTo>
                <a:lnTo>
                  <a:pt x="730726" y="157220"/>
                </a:lnTo>
                <a:lnTo>
                  <a:pt x="753814" y="190003"/>
                </a:lnTo>
                <a:lnTo>
                  <a:pt x="773579" y="224893"/>
                </a:lnTo>
                <a:lnTo>
                  <a:pt x="789828" y="261552"/>
                </a:lnTo>
                <a:lnTo>
                  <a:pt x="802406" y="299626"/>
                </a:lnTo>
                <a:lnTo>
                  <a:pt x="811192" y="338750"/>
                </a:lnTo>
                <a:lnTo>
                  <a:pt x="816100" y="378547"/>
                </a:lnTo>
                <a:lnTo>
                  <a:pt x="817206" y="408603"/>
                </a:lnTo>
                <a:lnTo>
                  <a:pt x="817083" y="418634"/>
                </a:lnTo>
                <a:lnTo>
                  <a:pt x="814133" y="458623"/>
                </a:lnTo>
                <a:lnTo>
                  <a:pt x="807278" y="498132"/>
                </a:lnTo>
                <a:lnTo>
                  <a:pt x="796582" y="536777"/>
                </a:lnTo>
                <a:lnTo>
                  <a:pt x="782151" y="574189"/>
                </a:lnTo>
                <a:lnTo>
                  <a:pt x="764122" y="610005"/>
                </a:lnTo>
                <a:lnTo>
                  <a:pt x="742669" y="643883"/>
                </a:lnTo>
                <a:lnTo>
                  <a:pt x="717999" y="675494"/>
                </a:lnTo>
                <a:lnTo>
                  <a:pt x="690350" y="704535"/>
                </a:lnTo>
                <a:lnTo>
                  <a:pt x="659986" y="730726"/>
                </a:lnTo>
                <a:lnTo>
                  <a:pt x="627203" y="753814"/>
                </a:lnTo>
                <a:lnTo>
                  <a:pt x="592313" y="773579"/>
                </a:lnTo>
                <a:lnTo>
                  <a:pt x="555654" y="789828"/>
                </a:lnTo>
                <a:lnTo>
                  <a:pt x="517580" y="802406"/>
                </a:lnTo>
                <a:lnTo>
                  <a:pt x="478456" y="811192"/>
                </a:lnTo>
                <a:lnTo>
                  <a:pt x="438659" y="816100"/>
                </a:lnTo>
                <a:lnTo>
                  <a:pt x="408603" y="817206"/>
                </a:lnTo>
                <a:close/>
              </a:path>
            </a:pathLst>
          </a:custGeom>
          <a:solidFill>
            <a:srgbClr val="F08B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ged0e0a191f_0_276"/>
          <p:cNvSpPr txBox="1"/>
          <p:nvPr/>
        </p:nvSpPr>
        <p:spPr>
          <a:xfrm>
            <a:off x="2109725" y="1219800"/>
            <a:ext cx="109902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276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4</a:t>
            </a:r>
            <a:r>
              <a:rPr b="0" i="0" lang="en-US" sz="4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  </a:t>
            </a:r>
            <a:r>
              <a:rPr b="1" i="0" lang="en-US" sz="3200" u="none" cap="none" strike="noStrike">
                <a:solidFill>
                  <a:srgbClr val="262626"/>
                </a:solidFill>
                <a:latin typeface="Georgia"/>
                <a:ea typeface="Georgia"/>
                <a:cs typeface="Georgia"/>
                <a:sym typeface="Georgia"/>
              </a:rPr>
              <a:t>Attribute Selector</a:t>
            </a:r>
            <a:endParaRPr b="0" i="0" sz="255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8" name="Google Shape;348;ged0e0a191f_0_276"/>
          <p:cNvSpPr/>
          <p:nvPr/>
        </p:nvSpPr>
        <p:spPr>
          <a:xfrm>
            <a:off x="17098366" y="9125620"/>
            <a:ext cx="1189500" cy="1161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ged0e0a191f_0_276"/>
          <p:cNvSpPr txBox="1"/>
          <p:nvPr/>
        </p:nvSpPr>
        <p:spPr>
          <a:xfrm>
            <a:off x="2982602" y="7421725"/>
            <a:ext cx="12322800" cy="12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Selecting a tag selector and make it specific by using their attribute.</a:t>
            </a:r>
            <a:endParaRPr sz="2400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Not all HTML tag can use this.</a:t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50" name="Google Shape;350;ged0e0a191f_0_2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82600" y="3011428"/>
            <a:ext cx="4833100" cy="2698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ged0e0a191f_0_276"/>
          <p:cNvSpPr txBox="1"/>
          <p:nvPr/>
        </p:nvSpPr>
        <p:spPr>
          <a:xfrm>
            <a:off x="16043575" y="9506250"/>
            <a:ext cx="105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11 of 20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d0e0a191f_0_285"/>
          <p:cNvSpPr/>
          <p:nvPr/>
        </p:nvSpPr>
        <p:spPr>
          <a:xfrm>
            <a:off x="2109725" y="1218000"/>
            <a:ext cx="817244" cy="817245"/>
          </a:xfrm>
          <a:custGeom>
            <a:rect b="b" l="l" r="r" t="t"/>
            <a:pathLst>
              <a:path extrusionOk="0" h="817245" w="817244">
                <a:moveTo>
                  <a:pt x="408603" y="817206"/>
                </a:moveTo>
                <a:lnTo>
                  <a:pt x="368553" y="815239"/>
                </a:lnTo>
                <a:lnTo>
                  <a:pt x="328888" y="809355"/>
                </a:lnTo>
                <a:lnTo>
                  <a:pt x="289992" y="799612"/>
                </a:lnTo>
                <a:lnTo>
                  <a:pt x="252237" y="786103"/>
                </a:lnTo>
                <a:lnTo>
                  <a:pt x="215989" y="768958"/>
                </a:lnTo>
                <a:lnTo>
                  <a:pt x="181594" y="748344"/>
                </a:lnTo>
                <a:lnTo>
                  <a:pt x="149388" y="724458"/>
                </a:lnTo>
                <a:lnTo>
                  <a:pt x="119677" y="697530"/>
                </a:lnTo>
                <a:lnTo>
                  <a:pt x="92748" y="667818"/>
                </a:lnTo>
                <a:lnTo>
                  <a:pt x="68862" y="635612"/>
                </a:lnTo>
                <a:lnTo>
                  <a:pt x="48247" y="601217"/>
                </a:lnTo>
                <a:lnTo>
                  <a:pt x="31103" y="564969"/>
                </a:lnTo>
                <a:lnTo>
                  <a:pt x="17594" y="527214"/>
                </a:lnTo>
                <a:lnTo>
                  <a:pt x="7851" y="488318"/>
                </a:lnTo>
                <a:lnTo>
                  <a:pt x="1967" y="448653"/>
                </a:lnTo>
                <a:lnTo>
                  <a:pt x="0" y="408603"/>
                </a:lnTo>
                <a:lnTo>
                  <a:pt x="122" y="398572"/>
                </a:lnTo>
                <a:lnTo>
                  <a:pt x="3073" y="358582"/>
                </a:lnTo>
                <a:lnTo>
                  <a:pt x="9928" y="319074"/>
                </a:lnTo>
                <a:lnTo>
                  <a:pt x="20623" y="280429"/>
                </a:lnTo>
                <a:lnTo>
                  <a:pt x="35055" y="243017"/>
                </a:lnTo>
                <a:lnTo>
                  <a:pt x="53084" y="207200"/>
                </a:lnTo>
                <a:lnTo>
                  <a:pt x="74537" y="173323"/>
                </a:lnTo>
                <a:lnTo>
                  <a:pt x="99207" y="141712"/>
                </a:lnTo>
                <a:lnTo>
                  <a:pt x="126856" y="112671"/>
                </a:lnTo>
                <a:lnTo>
                  <a:pt x="157220" y="86480"/>
                </a:lnTo>
                <a:lnTo>
                  <a:pt x="190003" y="63391"/>
                </a:lnTo>
                <a:lnTo>
                  <a:pt x="224893" y="43627"/>
                </a:lnTo>
                <a:lnTo>
                  <a:pt x="261552" y="27378"/>
                </a:lnTo>
                <a:lnTo>
                  <a:pt x="299626" y="14800"/>
                </a:lnTo>
                <a:lnTo>
                  <a:pt x="338750" y="6014"/>
                </a:lnTo>
                <a:lnTo>
                  <a:pt x="378547" y="1106"/>
                </a:lnTo>
                <a:lnTo>
                  <a:pt x="408603" y="0"/>
                </a:lnTo>
                <a:lnTo>
                  <a:pt x="418634" y="122"/>
                </a:lnTo>
                <a:lnTo>
                  <a:pt x="458623" y="3073"/>
                </a:lnTo>
                <a:lnTo>
                  <a:pt x="498132" y="9928"/>
                </a:lnTo>
                <a:lnTo>
                  <a:pt x="536777" y="20623"/>
                </a:lnTo>
                <a:lnTo>
                  <a:pt x="574189" y="35055"/>
                </a:lnTo>
                <a:lnTo>
                  <a:pt x="610005" y="53084"/>
                </a:lnTo>
                <a:lnTo>
                  <a:pt x="643883" y="74537"/>
                </a:lnTo>
                <a:lnTo>
                  <a:pt x="675494" y="99207"/>
                </a:lnTo>
                <a:lnTo>
                  <a:pt x="704535" y="126856"/>
                </a:lnTo>
                <a:lnTo>
                  <a:pt x="730726" y="157220"/>
                </a:lnTo>
                <a:lnTo>
                  <a:pt x="753814" y="190003"/>
                </a:lnTo>
                <a:lnTo>
                  <a:pt x="773579" y="224893"/>
                </a:lnTo>
                <a:lnTo>
                  <a:pt x="789828" y="261552"/>
                </a:lnTo>
                <a:lnTo>
                  <a:pt x="802406" y="299626"/>
                </a:lnTo>
                <a:lnTo>
                  <a:pt x="811192" y="338750"/>
                </a:lnTo>
                <a:lnTo>
                  <a:pt x="816100" y="378547"/>
                </a:lnTo>
                <a:lnTo>
                  <a:pt x="817206" y="408603"/>
                </a:lnTo>
                <a:lnTo>
                  <a:pt x="817083" y="418634"/>
                </a:lnTo>
                <a:lnTo>
                  <a:pt x="814133" y="458623"/>
                </a:lnTo>
                <a:lnTo>
                  <a:pt x="807278" y="498132"/>
                </a:lnTo>
                <a:lnTo>
                  <a:pt x="796582" y="536777"/>
                </a:lnTo>
                <a:lnTo>
                  <a:pt x="782151" y="574189"/>
                </a:lnTo>
                <a:lnTo>
                  <a:pt x="764122" y="610005"/>
                </a:lnTo>
                <a:lnTo>
                  <a:pt x="742669" y="643883"/>
                </a:lnTo>
                <a:lnTo>
                  <a:pt x="717999" y="675494"/>
                </a:lnTo>
                <a:lnTo>
                  <a:pt x="690350" y="704535"/>
                </a:lnTo>
                <a:lnTo>
                  <a:pt x="659986" y="730726"/>
                </a:lnTo>
                <a:lnTo>
                  <a:pt x="627203" y="753814"/>
                </a:lnTo>
                <a:lnTo>
                  <a:pt x="592313" y="773579"/>
                </a:lnTo>
                <a:lnTo>
                  <a:pt x="555654" y="789828"/>
                </a:lnTo>
                <a:lnTo>
                  <a:pt x="517580" y="802406"/>
                </a:lnTo>
                <a:lnTo>
                  <a:pt x="478456" y="811192"/>
                </a:lnTo>
                <a:lnTo>
                  <a:pt x="438659" y="816100"/>
                </a:lnTo>
                <a:lnTo>
                  <a:pt x="408603" y="817206"/>
                </a:lnTo>
                <a:close/>
              </a:path>
            </a:pathLst>
          </a:custGeom>
          <a:solidFill>
            <a:srgbClr val="F08B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ged0e0a191f_0_285"/>
          <p:cNvSpPr txBox="1"/>
          <p:nvPr/>
        </p:nvSpPr>
        <p:spPr>
          <a:xfrm>
            <a:off x="2109725" y="1219800"/>
            <a:ext cx="109902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276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5</a:t>
            </a:r>
            <a:r>
              <a:rPr b="0" i="0" lang="en-US" sz="4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  </a:t>
            </a:r>
            <a:r>
              <a:rPr b="1" i="0" lang="en-US" sz="3200" u="none" cap="none" strike="noStrike">
                <a:solidFill>
                  <a:srgbClr val="262626"/>
                </a:solidFill>
                <a:latin typeface="Georgia"/>
                <a:ea typeface="Georgia"/>
                <a:cs typeface="Georgia"/>
                <a:sym typeface="Georgia"/>
              </a:rPr>
              <a:t>Universal Selector</a:t>
            </a:r>
            <a:endParaRPr b="0" i="0" sz="255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8" name="Google Shape;358;ged0e0a191f_0_285"/>
          <p:cNvSpPr/>
          <p:nvPr/>
        </p:nvSpPr>
        <p:spPr>
          <a:xfrm>
            <a:off x="17098366" y="9125620"/>
            <a:ext cx="1189500" cy="1161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ged0e0a191f_0_285"/>
          <p:cNvSpPr txBox="1"/>
          <p:nvPr/>
        </p:nvSpPr>
        <p:spPr>
          <a:xfrm>
            <a:off x="2982602" y="7240900"/>
            <a:ext cx="12322801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Apply the style into all elements in HTML page</a:t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60" name="Google Shape;360;ged0e0a191f_0_2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26975" y="2686050"/>
            <a:ext cx="5506075" cy="28994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ed0e0a191f_0_285"/>
          <p:cNvSpPr txBox="1"/>
          <p:nvPr/>
        </p:nvSpPr>
        <p:spPr>
          <a:xfrm>
            <a:off x="16043575" y="9506250"/>
            <a:ext cx="105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12 of 20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ged0e0a191f_0_29"/>
          <p:cNvGrpSpPr/>
          <p:nvPr/>
        </p:nvGrpSpPr>
        <p:grpSpPr>
          <a:xfrm>
            <a:off x="0" y="0"/>
            <a:ext cx="8048625" cy="10287000"/>
            <a:chOff x="0" y="0"/>
            <a:chExt cx="8048625" cy="10287000"/>
          </a:xfrm>
        </p:grpSpPr>
        <p:sp>
          <p:nvSpPr>
            <p:cNvPr id="367" name="Google Shape;367;ged0e0a191f_0_29"/>
            <p:cNvSpPr/>
            <p:nvPr/>
          </p:nvSpPr>
          <p:spPr>
            <a:xfrm>
              <a:off x="0" y="0"/>
              <a:ext cx="8048625" cy="10287000"/>
            </a:xfrm>
            <a:custGeom>
              <a:rect b="b" l="l" r="r" t="t"/>
              <a:pathLst>
                <a:path extrusionOk="0" h="10287000" w="8048625">
                  <a:moveTo>
                    <a:pt x="8048625" y="10287000"/>
                  </a:moveTo>
                  <a:lnTo>
                    <a:pt x="0" y="10287000"/>
                  </a:lnTo>
                  <a:lnTo>
                    <a:pt x="0" y="0"/>
                  </a:lnTo>
                  <a:lnTo>
                    <a:pt x="8048625" y="0"/>
                  </a:lnTo>
                  <a:lnTo>
                    <a:pt x="8048625" y="1028700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ged0e0a191f_0_29"/>
            <p:cNvSpPr/>
            <p:nvPr/>
          </p:nvSpPr>
          <p:spPr>
            <a:xfrm>
              <a:off x="0" y="607746"/>
              <a:ext cx="4599305" cy="9093200"/>
            </a:xfrm>
            <a:custGeom>
              <a:rect b="b" l="l" r="r" t="t"/>
              <a:pathLst>
                <a:path extrusionOk="0" h="9093200" w="4599305">
                  <a:moveTo>
                    <a:pt x="337351" y="9093199"/>
                  </a:moveTo>
                  <a:lnTo>
                    <a:pt x="0" y="9093199"/>
                  </a:lnTo>
                  <a:lnTo>
                    <a:pt x="0" y="6591299"/>
                  </a:lnTo>
                  <a:lnTo>
                    <a:pt x="145528" y="6591299"/>
                  </a:lnTo>
                  <a:lnTo>
                    <a:pt x="193028" y="6578599"/>
                  </a:lnTo>
                  <a:lnTo>
                    <a:pt x="287157" y="6578599"/>
                  </a:lnTo>
                  <a:lnTo>
                    <a:pt x="333760" y="6565899"/>
                  </a:lnTo>
                  <a:lnTo>
                    <a:pt x="380040" y="6565899"/>
                  </a:lnTo>
                  <a:lnTo>
                    <a:pt x="516809" y="6527799"/>
                  </a:lnTo>
                  <a:lnTo>
                    <a:pt x="561667" y="6527799"/>
                  </a:lnTo>
                  <a:lnTo>
                    <a:pt x="650210" y="6502399"/>
                  </a:lnTo>
                  <a:lnTo>
                    <a:pt x="693870" y="6476999"/>
                  </a:lnTo>
                  <a:lnTo>
                    <a:pt x="822253" y="6438899"/>
                  </a:lnTo>
                  <a:lnTo>
                    <a:pt x="864140" y="6413499"/>
                  </a:lnTo>
                  <a:lnTo>
                    <a:pt x="905552" y="6400799"/>
                  </a:lnTo>
                  <a:lnTo>
                    <a:pt x="946477" y="6375399"/>
                  </a:lnTo>
                  <a:lnTo>
                    <a:pt x="986903" y="6362699"/>
                  </a:lnTo>
                  <a:lnTo>
                    <a:pt x="1026816" y="6337299"/>
                  </a:lnTo>
                  <a:lnTo>
                    <a:pt x="1105055" y="6286499"/>
                  </a:lnTo>
                  <a:lnTo>
                    <a:pt x="1143356" y="6273799"/>
                  </a:lnTo>
                  <a:lnTo>
                    <a:pt x="1181095" y="6248399"/>
                  </a:lnTo>
                  <a:lnTo>
                    <a:pt x="1218258" y="6222999"/>
                  </a:lnTo>
                  <a:lnTo>
                    <a:pt x="1254834" y="6197599"/>
                  </a:lnTo>
                  <a:lnTo>
                    <a:pt x="1290810" y="6159499"/>
                  </a:lnTo>
                  <a:lnTo>
                    <a:pt x="1326173" y="6134099"/>
                  </a:lnTo>
                  <a:lnTo>
                    <a:pt x="1360910" y="6108699"/>
                  </a:lnTo>
                  <a:lnTo>
                    <a:pt x="1395010" y="6083299"/>
                  </a:lnTo>
                  <a:lnTo>
                    <a:pt x="1428460" y="6045199"/>
                  </a:lnTo>
                  <a:lnTo>
                    <a:pt x="1461246" y="6019799"/>
                  </a:lnTo>
                  <a:lnTo>
                    <a:pt x="1493357" y="5981699"/>
                  </a:lnTo>
                  <a:lnTo>
                    <a:pt x="1524781" y="5956299"/>
                  </a:lnTo>
                  <a:lnTo>
                    <a:pt x="1555503" y="5918199"/>
                  </a:lnTo>
                  <a:lnTo>
                    <a:pt x="1585513" y="5892799"/>
                  </a:lnTo>
                  <a:lnTo>
                    <a:pt x="1614796" y="5854699"/>
                  </a:lnTo>
                  <a:lnTo>
                    <a:pt x="1643342" y="5816599"/>
                  </a:lnTo>
                  <a:lnTo>
                    <a:pt x="1671137" y="5778499"/>
                  </a:lnTo>
                  <a:lnTo>
                    <a:pt x="1698168" y="5753099"/>
                  </a:lnTo>
                  <a:lnTo>
                    <a:pt x="1724423" y="5714999"/>
                  </a:lnTo>
                  <a:lnTo>
                    <a:pt x="1749891" y="5676899"/>
                  </a:lnTo>
                  <a:lnTo>
                    <a:pt x="1774557" y="5638799"/>
                  </a:lnTo>
                  <a:lnTo>
                    <a:pt x="1798409" y="5600699"/>
                  </a:lnTo>
                  <a:lnTo>
                    <a:pt x="1821435" y="5562599"/>
                  </a:lnTo>
                  <a:lnTo>
                    <a:pt x="1843623" y="5524499"/>
                  </a:lnTo>
                  <a:lnTo>
                    <a:pt x="1864960" y="5486399"/>
                  </a:lnTo>
                  <a:lnTo>
                    <a:pt x="1885433" y="5435599"/>
                  </a:lnTo>
                  <a:lnTo>
                    <a:pt x="1905029" y="5397499"/>
                  </a:lnTo>
                  <a:lnTo>
                    <a:pt x="1923737" y="5359399"/>
                  </a:lnTo>
                  <a:lnTo>
                    <a:pt x="1941543" y="5321299"/>
                  </a:lnTo>
                  <a:lnTo>
                    <a:pt x="1958435" y="5270499"/>
                  </a:lnTo>
                  <a:lnTo>
                    <a:pt x="1974401" y="5232399"/>
                  </a:lnTo>
                  <a:lnTo>
                    <a:pt x="1989427" y="5181599"/>
                  </a:lnTo>
                  <a:lnTo>
                    <a:pt x="2003503" y="5143499"/>
                  </a:lnTo>
                  <a:lnTo>
                    <a:pt x="2016613" y="5105399"/>
                  </a:lnTo>
                  <a:lnTo>
                    <a:pt x="2028747" y="5054599"/>
                  </a:lnTo>
                  <a:lnTo>
                    <a:pt x="2039892" y="5003799"/>
                  </a:lnTo>
                  <a:lnTo>
                    <a:pt x="2050035" y="4965699"/>
                  </a:lnTo>
                  <a:lnTo>
                    <a:pt x="2059164" y="4914899"/>
                  </a:lnTo>
                  <a:lnTo>
                    <a:pt x="2067265" y="4876799"/>
                  </a:lnTo>
                  <a:lnTo>
                    <a:pt x="2074328" y="4825999"/>
                  </a:lnTo>
                  <a:lnTo>
                    <a:pt x="2080338" y="4775199"/>
                  </a:lnTo>
                  <a:lnTo>
                    <a:pt x="2085283" y="4737099"/>
                  </a:lnTo>
                  <a:lnTo>
                    <a:pt x="2089152" y="4686299"/>
                  </a:lnTo>
                  <a:lnTo>
                    <a:pt x="2091930" y="4635499"/>
                  </a:lnTo>
                  <a:lnTo>
                    <a:pt x="2093607" y="4584699"/>
                  </a:lnTo>
                  <a:lnTo>
                    <a:pt x="2094168" y="4546599"/>
                  </a:lnTo>
                  <a:lnTo>
                    <a:pt x="2093611" y="4495799"/>
                  </a:lnTo>
                  <a:lnTo>
                    <a:pt x="2091946" y="4444999"/>
                  </a:lnTo>
                  <a:lnTo>
                    <a:pt x="2089187" y="4394199"/>
                  </a:lnTo>
                  <a:lnTo>
                    <a:pt x="2085346" y="4356099"/>
                  </a:lnTo>
                  <a:lnTo>
                    <a:pt x="2080434" y="4305299"/>
                  </a:lnTo>
                  <a:lnTo>
                    <a:pt x="2074464" y="4254499"/>
                  </a:lnTo>
                  <a:lnTo>
                    <a:pt x="2067448" y="4216399"/>
                  </a:lnTo>
                  <a:lnTo>
                    <a:pt x="2059399" y="4165599"/>
                  </a:lnTo>
                  <a:lnTo>
                    <a:pt x="2050328" y="4114799"/>
                  </a:lnTo>
                  <a:lnTo>
                    <a:pt x="2040248" y="4076699"/>
                  </a:lnTo>
                  <a:lnTo>
                    <a:pt x="2029170" y="4025899"/>
                  </a:lnTo>
                  <a:lnTo>
                    <a:pt x="2017108" y="3987799"/>
                  </a:lnTo>
                  <a:lnTo>
                    <a:pt x="2004073" y="3936999"/>
                  </a:lnTo>
                  <a:lnTo>
                    <a:pt x="1990077" y="3898899"/>
                  </a:lnTo>
                  <a:lnTo>
                    <a:pt x="1975134" y="3860799"/>
                  </a:lnTo>
                  <a:lnTo>
                    <a:pt x="1959254" y="3809999"/>
                  </a:lnTo>
                  <a:lnTo>
                    <a:pt x="1942450" y="3771899"/>
                  </a:lnTo>
                  <a:lnTo>
                    <a:pt x="1924734" y="3733799"/>
                  </a:lnTo>
                  <a:lnTo>
                    <a:pt x="1906119" y="3682999"/>
                  </a:lnTo>
                  <a:lnTo>
                    <a:pt x="1886617" y="3644899"/>
                  </a:lnTo>
                  <a:lnTo>
                    <a:pt x="1866239" y="3606799"/>
                  </a:lnTo>
                  <a:lnTo>
                    <a:pt x="1844999" y="3568699"/>
                  </a:lnTo>
                  <a:lnTo>
                    <a:pt x="1822908" y="3530599"/>
                  </a:lnTo>
                  <a:lnTo>
                    <a:pt x="1799978" y="3492499"/>
                  </a:lnTo>
                  <a:lnTo>
                    <a:pt x="1776222" y="3454399"/>
                  </a:lnTo>
                  <a:lnTo>
                    <a:pt x="1751652" y="3416299"/>
                  </a:lnTo>
                  <a:lnTo>
                    <a:pt x="1726280" y="3378199"/>
                  </a:lnTo>
                  <a:lnTo>
                    <a:pt x="1700118" y="3340099"/>
                  </a:lnTo>
                  <a:lnTo>
                    <a:pt x="1673178" y="3301999"/>
                  </a:lnTo>
                  <a:lnTo>
                    <a:pt x="1645473" y="3263899"/>
                  </a:lnTo>
                  <a:lnTo>
                    <a:pt x="1617015" y="3225799"/>
                  </a:lnTo>
                  <a:lnTo>
                    <a:pt x="1587817" y="3200399"/>
                  </a:lnTo>
                  <a:lnTo>
                    <a:pt x="1557889" y="3162299"/>
                  </a:lnTo>
                  <a:lnTo>
                    <a:pt x="1527245" y="3136899"/>
                  </a:lnTo>
                  <a:lnTo>
                    <a:pt x="1495896" y="3098799"/>
                  </a:lnTo>
                  <a:lnTo>
                    <a:pt x="1463855" y="3073399"/>
                  </a:lnTo>
                  <a:lnTo>
                    <a:pt x="1431135" y="3035299"/>
                  </a:lnTo>
                  <a:lnTo>
                    <a:pt x="1397746" y="3009899"/>
                  </a:lnTo>
                  <a:lnTo>
                    <a:pt x="1363702" y="2971799"/>
                  </a:lnTo>
                  <a:lnTo>
                    <a:pt x="1329015" y="2946399"/>
                  </a:lnTo>
                  <a:lnTo>
                    <a:pt x="1293696" y="2920999"/>
                  </a:lnTo>
                  <a:lnTo>
                    <a:pt x="1257758" y="2895599"/>
                  </a:lnTo>
                  <a:lnTo>
                    <a:pt x="1221214" y="2870199"/>
                  </a:lnTo>
                  <a:lnTo>
                    <a:pt x="1184075" y="2844799"/>
                  </a:lnTo>
                  <a:lnTo>
                    <a:pt x="1146354" y="2819399"/>
                  </a:lnTo>
                  <a:lnTo>
                    <a:pt x="1108062" y="2793999"/>
                  </a:lnTo>
                  <a:lnTo>
                    <a:pt x="1029817" y="2743199"/>
                  </a:lnTo>
                  <a:lnTo>
                    <a:pt x="989888" y="2730499"/>
                  </a:lnTo>
                  <a:lnTo>
                    <a:pt x="949438" y="2705099"/>
                  </a:lnTo>
                  <a:lnTo>
                    <a:pt x="908478" y="2692399"/>
                  </a:lnTo>
                  <a:lnTo>
                    <a:pt x="867022" y="2666999"/>
                  </a:lnTo>
                  <a:lnTo>
                    <a:pt x="825080" y="2654299"/>
                  </a:lnTo>
                  <a:lnTo>
                    <a:pt x="782666" y="2628899"/>
                  </a:lnTo>
                  <a:lnTo>
                    <a:pt x="739792" y="2616199"/>
                  </a:lnTo>
                  <a:lnTo>
                    <a:pt x="427804" y="2527299"/>
                  </a:lnTo>
                  <a:lnTo>
                    <a:pt x="381685" y="2527299"/>
                  </a:lnTo>
                  <a:lnTo>
                    <a:pt x="335216" y="2514599"/>
                  </a:lnTo>
                  <a:lnTo>
                    <a:pt x="288408" y="2514599"/>
                  </a:lnTo>
                  <a:lnTo>
                    <a:pt x="241274" y="2501899"/>
                  </a:lnTo>
                  <a:lnTo>
                    <a:pt x="0" y="2501899"/>
                  </a:lnTo>
                  <a:lnTo>
                    <a:pt x="0" y="0"/>
                  </a:lnTo>
                  <a:lnTo>
                    <a:pt x="384810" y="0"/>
                  </a:lnTo>
                  <a:lnTo>
                    <a:pt x="432163" y="12699"/>
                  </a:lnTo>
                  <a:lnTo>
                    <a:pt x="526457" y="12699"/>
                  </a:lnTo>
                  <a:lnTo>
                    <a:pt x="573394" y="25399"/>
                  </a:lnTo>
                  <a:lnTo>
                    <a:pt x="620186" y="25399"/>
                  </a:lnTo>
                  <a:lnTo>
                    <a:pt x="666831" y="38099"/>
                  </a:lnTo>
                  <a:lnTo>
                    <a:pt x="713328" y="38099"/>
                  </a:lnTo>
                  <a:lnTo>
                    <a:pt x="759673" y="50799"/>
                  </a:lnTo>
                  <a:lnTo>
                    <a:pt x="805864" y="50799"/>
                  </a:lnTo>
                  <a:lnTo>
                    <a:pt x="897775" y="76199"/>
                  </a:lnTo>
                  <a:lnTo>
                    <a:pt x="943490" y="76199"/>
                  </a:lnTo>
                  <a:lnTo>
                    <a:pt x="1124686" y="126999"/>
                  </a:lnTo>
                  <a:lnTo>
                    <a:pt x="1169557" y="126999"/>
                  </a:lnTo>
                  <a:lnTo>
                    <a:pt x="1434998" y="203199"/>
                  </a:lnTo>
                  <a:lnTo>
                    <a:pt x="1478584" y="228599"/>
                  </a:lnTo>
                  <a:lnTo>
                    <a:pt x="1650969" y="279399"/>
                  </a:lnTo>
                  <a:lnTo>
                    <a:pt x="1693564" y="304799"/>
                  </a:lnTo>
                  <a:lnTo>
                    <a:pt x="1778132" y="330199"/>
                  </a:lnTo>
                  <a:lnTo>
                    <a:pt x="1820101" y="355599"/>
                  </a:lnTo>
                  <a:lnTo>
                    <a:pt x="1861857" y="368299"/>
                  </a:lnTo>
                  <a:lnTo>
                    <a:pt x="1903398" y="393699"/>
                  </a:lnTo>
                  <a:lnTo>
                    <a:pt x="1944720" y="406399"/>
                  </a:lnTo>
                  <a:lnTo>
                    <a:pt x="1985822" y="431799"/>
                  </a:lnTo>
                  <a:lnTo>
                    <a:pt x="2026700" y="444499"/>
                  </a:lnTo>
                  <a:lnTo>
                    <a:pt x="2067353" y="469899"/>
                  </a:lnTo>
                  <a:lnTo>
                    <a:pt x="2107778" y="482599"/>
                  </a:lnTo>
                  <a:lnTo>
                    <a:pt x="2187933" y="533399"/>
                  </a:lnTo>
                  <a:lnTo>
                    <a:pt x="2227659" y="546099"/>
                  </a:lnTo>
                  <a:lnTo>
                    <a:pt x="2345399" y="622299"/>
                  </a:lnTo>
                  <a:lnTo>
                    <a:pt x="2384159" y="634999"/>
                  </a:lnTo>
                  <a:lnTo>
                    <a:pt x="2536693" y="736599"/>
                  </a:lnTo>
                  <a:lnTo>
                    <a:pt x="2685104" y="838199"/>
                  </a:lnTo>
                  <a:lnTo>
                    <a:pt x="2793611" y="914399"/>
                  </a:lnTo>
                  <a:lnTo>
                    <a:pt x="2864578" y="965199"/>
                  </a:lnTo>
                  <a:lnTo>
                    <a:pt x="2899643" y="1003299"/>
                  </a:lnTo>
                  <a:lnTo>
                    <a:pt x="3003133" y="1079499"/>
                  </a:lnTo>
                  <a:lnTo>
                    <a:pt x="3037053" y="1117599"/>
                  </a:lnTo>
                  <a:lnTo>
                    <a:pt x="3104014" y="1168399"/>
                  </a:lnTo>
                  <a:lnTo>
                    <a:pt x="3137050" y="1206499"/>
                  </a:lnTo>
                  <a:lnTo>
                    <a:pt x="3169787" y="1231899"/>
                  </a:lnTo>
                  <a:lnTo>
                    <a:pt x="3202221" y="1269999"/>
                  </a:lnTo>
                  <a:lnTo>
                    <a:pt x="3234350" y="1295399"/>
                  </a:lnTo>
                  <a:lnTo>
                    <a:pt x="3266172" y="1333499"/>
                  </a:lnTo>
                  <a:lnTo>
                    <a:pt x="3297685" y="1358899"/>
                  </a:lnTo>
                  <a:lnTo>
                    <a:pt x="3328886" y="1396999"/>
                  </a:lnTo>
                  <a:lnTo>
                    <a:pt x="3359772" y="1422399"/>
                  </a:lnTo>
                  <a:lnTo>
                    <a:pt x="3390341" y="1460499"/>
                  </a:lnTo>
                  <a:lnTo>
                    <a:pt x="3420590" y="1485899"/>
                  </a:lnTo>
                  <a:lnTo>
                    <a:pt x="3450518" y="1523999"/>
                  </a:lnTo>
                  <a:lnTo>
                    <a:pt x="3480121" y="1562099"/>
                  </a:lnTo>
                  <a:lnTo>
                    <a:pt x="3509397" y="1587499"/>
                  </a:lnTo>
                  <a:lnTo>
                    <a:pt x="3538344" y="1625599"/>
                  </a:lnTo>
                  <a:lnTo>
                    <a:pt x="3566959" y="1663699"/>
                  </a:lnTo>
                  <a:lnTo>
                    <a:pt x="3595239" y="1701799"/>
                  </a:lnTo>
                  <a:lnTo>
                    <a:pt x="3623183" y="1727199"/>
                  </a:lnTo>
                  <a:lnTo>
                    <a:pt x="3650788" y="1765299"/>
                  </a:lnTo>
                  <a:lnTo>
                    <a:pt x="3678051" y="1803399"/>
                  </a:lnTo>
                  <a:lnTo>
                    <a:pt x="3704969" y="1841499"/>
                  </a:lnTo>
                  <a:lnTo>
                    <a:pt x="3731541" y="1879599"/>
                  </a:lnTo>
                  <a:lnTo>
                    <a:pt x="3757764" y="1904999"/>
                  </a:lnTo>
                  <a:lnTo>
                    <a:pt x="3783635" y="1943099"/>
                  </a:lnTo>
                  <a:lnTo>
                    <a:pt x="3809152" y="1981199"/>
                  </a:lnTo>
                  <a:lnTo>
                    <a:pt x="3834313" y="2019299"/>
                  </a:lnTo>
                  <a:lnTo>
                    <a:pt x="3859114" y="2057399"/>
                  </a:lnTo>
                  <a:lnTo>
                    <a:pt x="3883554" y="2095499"/>
                  </a:lnTo>
                  <a:lnTo>
                    <a:pt x="3907630" y="2133599"/>
                  </a:lnTo>
                  <a:lnTo>
                    <a:pt x="3931339" y="2171699"/>
                  </a:lnTo>
                  <a:lnTo>
                    <a:pt x="3954680" y="2209799"/>
                  </a:lnTo>
                  <a:lnTo>
                    <a:pt x="3977649" y="2247899"/>
                  </a:lnTo>
                  <a:lnTo>
                    <a:pt x="4000244" y="2285999"/>
                  </a:lnTo>
                  <a:lnTo>
                    <a:pt x="4022463" y="2324099"/>
                  </a:lnTo>
                  <a:lnTo>
                    <a:pt x="4044303" y="2362199"/>
                  </a:lnTo>
                  <a:lnTo>
                    <a:pt x="4065762" y="2412999"/>
                  </a:lnTo>
                  <a:lnTo>
                    <a:pt x="4086837" y="2451099"/>
                  </a:lnTo>
                  <a:lnTo>
                    <a:pt x="4107526" y="2489199"/>
                  </a:lnTo>
                  <a:lnTo>
                    <a:pt x="4127826" y="2527299"/>
                  </a:lnTo>
                  <a:lnTo>
                    <a:pt x="4147735" y="2565399"/>
                  </a:lnTo>
                  <a:lnTo>
                    <a:pt x="4167251" y="2603499"/>
                  </a:lnTo>
                  <a:lnTo>
                    <a:pt x="4186370" y="2654299"/>
                  </a:lnTo>
                  <a:lnTo>
                    <a:pt x="4205091" y="2692399"/>
                  </a:lnTo>
                  <a:lnTo>
                    <a:pt x="4223410" y="2730499"/>
                  </a:lnTo>
                  <a:lnTo>
                    <a:pt x="4241326" y="2781299"/>
                  </a:lnTo>
                  <a:lnTo>
                    <a:pt x="4258837" y="2819399"/>
                  </a:lnTo>
                  <a:lnTo>
                    <a:pt x="4275938" y="2857499"/>
                  </a:lnTo>
                  <a:lnTo>
                    <a:pt x="4292629" y="2895599"/>
                  </a:lnTo>
                  <a:lnTo>
                    <a:pt x="4308906" y="2946399"/>
                  </a:lnTo>
                  <a:lnTo>
                    <a:pt x="4324768" y="2984499"/>
                  </a:lnTo>
                  <a:lnTo>
                    <a:pt x="4340211" y="3035299"/>
                  </a:lnTo>
                  <a:lnTo>
                    <a:pt x="4355233" y="3073399"/>
                  </a:lnTo>
                  <a:lnTo>
                    <a:pt x="4369832" y="3111499"/>
                  </a:lnTo>
                  <a:lnTo>
                    <a:pt x="4384005" y="3162299"/>
                  </a:lnTo>
                  <a:lnTo>
                    <a:pt x="4397750" y="3200399"/>
                  </a:lnTo>
                  <a:lnTo>
                    <a:pt x="4411064" y="3251199"/>
                  </a:lnTo>
                  <a:lnTo>
                    <a:pt x="4423945" y="3289299"/>
                  </a:lnTo>
                  <a:lnTo>
                    <a:pt x="4436390" y="3340099"/>
                  </a:lnTo>
                  <a:lnTo>
                    <a:pt x="4448397" y="3378199"/>
                  </a:lnTo>
                  <a:lnTo>
                    <a:pt x="4459964" y="3428999"/>
                  </a:lnTo>
                  <a:lnTo>
                    <a:pt x="4471088" y="3467099"/>
                  </a:lnTo>
                  <a:lnTo>
                    <a:pt x="4481766" y="3517899"/>
                  </a:lnTo>
                  <a:lnTo>
                    <a:pt x="4491996" y="3555999"/>
                  </a:lnTo>
                  <a:lnTo>
                    <a:pt x="4501775" y="3606799"/>
                  </a:lnTo>
                  <a:lnTo>
                    <a:pt x="4511102" y="3644899"/>
                  </a:lnTo>
                  <a:lnTo>
                    <a:pt x="4519973" y="3695699"/>
                  </a:lnTo>
                  <a:lnTo>
                    <a:pt x="4528386" y="3746499"/>
                  </a:lnTo>
                  <a:lnTo>
                    <a:pt x="4536339" y="3784599"/>
                  </a:lnTo>
                  <a:lnTo>
                    <a:pt x="4543829" y="3835399"/>
                  </a:lnTo>
                  <a:lnTo>
                    <a:pt x="4550853" y="3886199"/>
                  </a:lnTo>
                  <a:lnTo>
                    <a:pt x="4557410" y="3924299"/>
                  </a:lnTo>
                  <a:lnTo>
                    <a:pt x="4563497" y="3975099"/>
                  </a:lnTo>
                  <a:lnTo>
                    <a:pt x="4569111" y="4025899"/>
                  </a:lnTo>
                  <a:lnTo>
                    <a:pt x="4574250" y="4063999"/>
                  </a:lnTo>
                  <a:lnTo>
                    <a:pt x="4578911" y="4114799"/>
                  </a:lnTo>
                  <a:lnTo>
                    <a:pt x="4583092" y="4165599"/>
                  </a:lnTo>
                  <a:lnTo>
                    <a:pt x="4586790" y="4203699"/>
                  </a:lnTo>
                  <a:lnTo>
                    <a:pt x="4590003" y="4254499"/>
                  </a:lnTo>
                  <a:lnTo>
                    <a:pt x="4592729" y="4305299"/>
                  </a:lnTo>
                  <a:lnTo>
                    <a:pt x="4594964" y="4356099"/>
                  </a:lnTo>
                  <a:lnTo>
                    <a:pt x="4596707" y="4394199"/>
                  </a:lnTo>
                  <a:lnTo>
                    <a:pt x="4597956" y="4444999"/>
                  </a:lnTo>
                  <a:lnTo>
                    <a:pt x="4598706" y="4495799"/>
                  </a:lnTo>
                  <a:lnTo>
                    <a:pt x="4598957" y="4546599"/>
                  </a:lnTo>
                  <a:lnTo>
                    <a:pt x="4598835" y="4597399"/>
                  </a:lnTo>
                  <a:lnTo>
                    <a:pt x="4598209" y="4635499"/>
                  </a:lnTo>
                  <a:lnTo>
                    <a:pt x="4597083" y="4686299"/>
                  </a:lnTo>
                  <a:lnTo>
                    <a:pt x="4595459" y="4737099"/>
                  </a:lnTo>
                  <a:lnTo>
                    <a:pt x="4593339" y="4787899"/>
                  </a:lnTo>
                  <a:lnTo>
                    <a:pt x="4590725" y="4825999"/>
                  </a:lnTo>
                  <a:lnTo>
                    <a:pt x="4587621" y="4876799"/>
                  </a:lnTo>
                  <a:lnTo>
                    <a:pt x="4584029" y="4927599"/>
                  </a:lnTo>
                  <a:lnTo>
                    <a:pt x="4579951" y="4978399"/>
                  </a:lnTo>
                  <a:lnTo>
                    <a:pt x="4575390" y="5016499"/>
                  </a:lnTo>
                  <a:lnTo>
                    <a:pt x="4570348" y="5067299"/>
                  </a:lnTo>
                  <a:lnTo>
                    <a:pt x="4564828" y="5118099"/>
                  </a:lnTo>
                  <a:lnTo>
                    <a:pt x="4558832" y="5156199"/>
                  </a:lnTo>
                  <a:lnTo>
                    <a:pt x="4552364" y="5206999"/>
                  </a:lnTo>
                  <a:lnTo>
                    <a:pt x="4545424" y="5257799"/>
                  </a:lnTo>
                  <a:lnTo>
                    <a:pt x="4538016" y="5295899"/>
                  </a:lnTo>
                  <a:lnTo>
                    <a:pt x="4530143" y="5346699"/>
                  </a:lnTo>
                  <a:lnTo>
                    <a:pt x="4521806" y="5397499"/>
                  </a:lnTo>
                  <a:lnTo>
                    <a:pt x="4513009" y="5435599"/>
                  </a:lnTo>
                  <a:lnTo>
                    <a:pt x="4503754" y="5486399"/>
                  </a:lnTo>
                  <a:lnTo>
                    <a:pt x="4494043" y="5524499"/>
                  </a:lnTo>
                  <a:lnTo>
                    <a:pt x="4483879" y="5575299"/>
                  </a:lnTo>
                  <a:lnTo>
                    <a:pt x="4473264" y="5613399"/>
                  </a:lnTo>
                  <a:lnTo>
                    <a:pt x="4462201" y="5664199"/>
                  </a:lnTo>
                  <a:lnTo>
                    <a:pt x="4450692" y="5702299"/>
                  </a:lnTo>
                  <a:lnTo>
                    <a:pt x="4438741" y="5753099"/>
                  </a:lnTo>
                  <a:lnTo>
                    <a:pt x="4426348" y="5791199"/>
                  </a:lnTo>
                  <a:lnTo>
                    <a:pt x="4413518" y="5841999"/>
                  </a:lnTo>
                  <a:lnTo>
                    <a:pt x="4400252" y="5880099"/>
                  </a:lnTo>
                  <a:lnTo>
                    <a:pt x="4386553" y="5930899"/>
                  </a:lnTo>
                  <a:lnTo>
                    <a:pt x="4372423" y="5968999"/>
                  </a:lnTo>
                  <a:lnTo>
                    <a:pt x="4357865" y="6019799"/>
                  </a:lnTo>
                  <a:lnTo>
                    <a:pt x="4342881" y="6057899"/>
                  </a:lnTo>
                  <a:lnTo>
                    <a:pt x="4327475" y="6095999"/>
                  </a:lnTo>
                  <a:lnTo>
                    <a:pt x="4311647" y="6146799"/>
                  </a:lnTo>
                  <a:lnTo>
                    <a:pt x="4295402" y="6184899"/>
                  </a:lnTo>
                  <a:lnTo>
                    <a:pt x="4278741" y="6235699"/>
                  </a:lnTo>
                  <a:lnTo>
                    <a:pt x="4261667" y="6273799"/>
                  </a:lnTo>
                  <a:lnTo>
                    <a:pt x="4244182" y="6311899"/>
                  </a:lnTo>
                  <a:lnTo>
                    <a:pt x="4226290" y="6349999"/>
                  </a:lnTo>
                  <a:lnTo>
                    <a:pt x="4207991" y="6400799"/>
                  </a:lnTo>
                  <a:lnTo>
                    <a:pt x="4189290" y="6438899"/>
                  </a:lnTo>
                  <a:lnTo>
                    <a:pt x="4170188" y="6476999"/>
                  </a:lnTo>
                  <a:lnTo>
                    <a:pt x="4150688" y="6515099"/>
                  </a:lnTo>
                  <a:lnTo>
                    <a:pt x="4130792" y="6565899"/>
                  </a:lnTo>
                  <a:lnTo>
                    <a:pt x="4110504" y="6603999"/>
                  </a:lnTo>
                  <a:lnTo>
                    <a:pt x="4089825" y="6642099"/>
                  </a:lnTo>
                  <a:lnTo>
                    <a:pt x="4068757" y="6680199"/>
                  </a:lnTo>
                  <a:lnTo>
                    <a:pt x="4047305" y="6718299"/>
                  </a:lnTo>
                  <a:lnTo>
                    <a:pt x="4025469" y="6756399"/>
                  </a:lnTo>
                  <a:lnTo>
                    <a:pt x="4003252" y="6807199"/>
                  </a:lnTo>
                  <a:lnTo>
                    <a:pt x="3980658" y="6845299"/>
                  </a:lnTo>
                  <a:lnTo>
                    <a:pt x="3957688" y="6883399"/>
                  </a:lnTo>
                  <a:lnTo>
                    <a:pt x="3934345" y="6921499"/>
                  </a:lnTo>
                  <a:lnTo>
                    <a:pt x="3910631" y="6959599"/>
                  </a:lnTo>
                  <a:lnTo>
                    <a:pt x="3886550" y="6997699"/>
                  </a:lnTo>
                  <a:lnTo>
                    <a:pt x="3862103" y="7035799"/>
                  </a:lnTo>
                  <a:lnTo>
                    <a:pt x="3837292" y="7073899"/>
                  </a:lnTo>
                  <a:lnTo>
                    <a:pt x="3812122" y="7111999"/>
                  </a:lnTo>
                  <a:lnTo>
                    <a:pt x="3786593" y="7150099"/>
                  </a:lnTo>
                  <a:lnTo>
                    <a:pt x="3760709" y="7175499"/>
                  </a:lnTo>
                  <a:lnTo>
                    <a:pt x="3734472" y="7213599"/>
                  </a:lnTo>
                  <a:lnTo>
                    <a:pt x="3707884" y="7251699"/>
                  </a:lnTo>
                  <a:lnTo>
                    <a:pt x="3680948" y="7289799"/>
                  </a:lnTo>
                  <a:lnTo>
                    <a:pt x="3653667" y="7327899"/>
                  </a:lnTo>
                  <a:lnTo>
                    <a:pt x="3626043" y="7365999"/>
                  </a:lnTo>
                  <a:lnTo>
                    <a:pt x="3598078" y="7391399"/>
                  </a:lnTo>
                  <a:lnTo>
                    <a:pt x="3569776" y="7429499"/>
                  </a:lnTo>
                  <a:lnTo>
                    <a:pt x="3541138" y="7467599"/>
                  </a:lnTo>
                  <a:lnTo>
                    <a:pt x="3512167" y="7492999"/>
                  </a:lnTo>
                  <a:lnTo>
                    <a:pt x="3482865" y="7531099"/>
                  </a:lnTo>
                  <a:lnTo>
                    <a:pt x="3453235" y="7569199"/>
                  </a:lnTo>
                  <a:lnTo>
                    <a:pt x="3423280" y="7594599"/>
                  </a:lnTo>
                  <a:lnTo>
                    <a:pt x="3393003" y="7632699"/>
                  </a:lnTo>
                  <a:lnTo>
                    <a:pt x="3362404" y="7670799"/>
                  </a:lnTo>
                  <a:lnTo>
                    <a:pt x="3331488" y="7696199"/>
                  </a:lnTo>
                  <a:lnTo>
                    <a:pt x="3300256" y="7734299"/>
                  </a:lnTo>
                  <a:lnTo>
                    <a:pt x="3268711" y="7759699"/>
                  </a:lnTo>
                  <a:lnTo>
                    <a:pt x="3236856" y="7797799"/>
                  </a:lnTo>
                  <a:lnTo>
                    <a:pt x="3204693" y="7823199"/>
                  </a:lnTo>
                  <a:lnTo>
                    <a:pt x="3172224" y="7861299"/>
                  </a:lnTo>
                  <a:lnTo>
                    <a:pt x="3106381" y="7912099"/>
                  </a:lnTo>
                  <a:lnTo>
                    <a:pt x="3073011" y="7950199"/>
                  </a:lnTo>
                  <a:lnTo>
                    <a:pt x="3005387" y="8000999"/>
                  </a:lnTo>
                  <a:lnTo>
                    <a:pt x="2971139" y="8039099"/>
                  </a:lnTo>
                  <a:lnTo>
                    <a:pt x="2866675" y="8115299"/>
                  </a:lnTo>
                  <a:lnTo>
                    <a:pt x="2831290" y="8153399"/>
                  </a:lnTo>
                  <a:lnTo>
                    <a:pt x="2723477" y="8229599"/>
                  </a:lnTo>
                  <a:lnTo>
                    <a:pt x="2575952" y="8331199"/>
                  </a:lnTo>
                  <a:lnTo>
                    <a:pt x="2424261" y="8432799"/>
                  </a:lnTo>
                  <a:lnTo>
                    <a:pt x="2385706" y="8458199"/>
                  </a:lnTo>
                  <a:lnTo>
                    <a:pt x="2346904" y="8470899"/>
                  </a:lnTo>
                  <a:lnTo>
                    <a:pt x="2229034" y="8547099"/>
                  </a:lnTo>
                  <a:lnTo>
                    <a:pt x="2189265" y="8559799"/>
                  </a:lnTo>
                  <a:lnTo>
                    <a:pt x="2109023" y="8610599"/>
                  </a:lnTo>
                  <a:lnTo>
                    <a:pt x="2068555" y="8623299"/>
                  </a:lnTo>
                  <a:lnTo>
                    <a:pt x="2027860" y="8648699"/>
                  </a:lnTo>
                  <a:lnTo>
                    <a:pt x="1986939" y="8661399"/>
                  </a:lnTo>
                  <a:lnTo>
                    <a:pt x="1945796" y="8686799"/>
                  </a:lnTo>
                  <a:lnTo>
                    <a:pt x="1904432" y="8699499"/>
                  </a:lnTo>
                  <a:lnTo>
                    <a:pt x="1862850" y="8724899"/>
                  </a:lnTo>
                  <a:lnTo>
                    <a:pt x="1821053" y="8737599"/>
                  </a:lnTo>
                  <a:lnTo>
                    <a:pt x="1779043" y="8762999"/>
                  </a:lnTo>
                  <a:lnTo>
                    <a:pt x="1694396" y="8788399"/>
                  </a:lnTo>
                  <a:lnTo>
                    <a:pt x="1651762" y="8813799"/>
                  </a:lnTo>
                  <a:lnTo>
                    <a:pt x="1435605" y="8877299"/>
                  </a:lnTo>
                  <a:lnTo>
                    <a:pt x="1391792" y="8902699"/>
                  </a:lnTo>
                  <a:lnTo>
                    <a:pt x="1214690" y="8953499"/>
                  </a:lnTo>
                  <a:lnTo>
                    <a:pt x="1169964" y="8953499"/>
                  </a:lnTo>
                  <a:lnTo>
                    <a:pt x="943755" y="9016999"/>
                  </a:lnTo>
                  <a:lnTo>
                    <a:pt x="898015" y="9016999"/>
                  </a:lnTo>
                  <a:lnTo>
                    <a:pt x="806056" y="9042399"/>
                  </a:lnTo>
                  <a:lnTo>
                    <a:pt x="759843" y="9042399"/>
                  </a:lnTo>
                  <a:lnTo>
                    <a:pt x="713477" y="9055099"/>
                  </a:lnTo>
                  <a:lnTo>
                    <a:pt x="666961" y="9055099"/>
                  </a:lnTo>
                  <a:lnTo>
                    <a:pt x="620297" y="9067799"/>
                  </a:lnTo>
                  <a:lnTo>
                    <a:pt x="526536" y="9067799"/>
                  </a:lnTo>
                  <a:lnTo>
                    <a:pt x="479444" y="9080499"/>
                  </a:lnTo>
                  <a:lnTo>
                    <a:pt x="384849" y="9080499"/>
                  </a:lnTo>
                  <a:lnTo>
                    <a:pt x="337351" y="9093199"/>
                  </a:lnTo>
                  <a:close/>
                </a:path>
              </a:pathLst>
            </a:custGeom>
            <a:solidFill>
              <a:srgbClr val="FFDE2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ged0e0a191f_0_29"/>
            <p:cNvSpPr/>
            <p:nvPr/>
          </p:nvSpPr>
          <p:spPr>
            <a:xfrm>
              <a:off x="5036088" y="7438461"/>
              <a:ext cx="1819909" cy="1819909"/>
            </a:xfrm>
            <a:custGeom>
              <a:rect b="b" l="l" r="r" t="t"/>
              <a:pathLst>
                <a:path extrusionOk="0" h="1819909" w="1819909">
                  <a:moveTo>
                    <a:pt x="909919" y="1819838"/>
                  </a:moveTo>
                  <a:lnTo>
                    <a:pt x="865271" y="1818743"/>
                  </a:lnTo>
                  <a:lnTo>
                    <a:pt x="820732" y="1815456"/>
                  </a:lnTo>
                  <a:lnTo>
                    <a:pt x="776405" y="1809989"/>
                  </a:lnTo>
                  <a:lnTo>
                    <a:pt x="732401" y="1802353"/>
                  </a:lnTo>
                  <a:lnTo>
                    <a:pt x="688827" y="1792570"/>
                  </a:lnTo>
                  <a:lnTo>
                    <a:pt x="645784" y="1780657"/>
                  </a:lnTo>
                  <a:lnTo>
                    <a:pt x="603378" y="1766648"/>
                  </a:lnTo>
                  <a:lnTo>
                    <a:pt x="561707" y="1750575"/>
                  </a:lnTo>
                  <a:lnTo>
                    <a:pt x="520877" y="1732475"/>
                  </a:lnTo>
                  <a:lnTo>
                    <a:pt x="480987" y="1712395"/>
                  </a:lnTo>
                  <a:lnTo>
                    <a:pt x="442126" y="1690382"/>
                  </a:lnTo>
                  <a:lnTo>
                    <a:pt x="404393" y="1666488"/>
                  </a:lnTo>
                  <a:lnTo>
                    <a:pt x="367880" y="1640773"/>
                  </a:lnTo>
                  <a:lnTo>
                    <a:pt x="332672" y="1613298"/>
                  </a:lnTo>
                  <a:lnTo>
                    <a:pt x="298855" y="1584126"/>
                  </a:lnTo>
                  <a:lnTo>
                    <a:pt x="266509" y="1553330"/>
                  </a:lnTo>
                  <a:lnTo>
                    <a:pt x="235713" y="1520984"/>
                  </a:lnTo>
                  <a:lnTo>
                    <a:pt x="206542" y="1487164"/>
                  </a:lnTo>
                  <a:lnTo>
                    <a:pt x="179065" y="1451958"/>
                  </a:lnTo>
                  <a:lnTo>
                    <a:pt x="153349" y="1415445"/>
                  </a:lnTo>
                  <a:lnTo>
                    <a:pt x="129455" y="1377712"/>
                  </a:lnTo>
                  <a:lnTo>
                    <a:pt x="107442" y="1338851"/>
                  </a:lnTo>
                  <a:lnTo>
                    <a:pt x="87362" y="1298960"/>
                  </a:lnTo>
                  <a:lnTo>
                    <a:pt x="69263" y="1258130"/>
                  </a:lnTo>
                  <a:lnTo>
                    <a:pt x="53190" y="1216460"/>
                  </a:lnTo>
                  <a:lnTo>
                    <a:pt x="39180" y="1174054"/>
                  </a:lnTo>
                  <a:lnTo>
                    <a:pt x="27269" y="1131011"/>
                  </a:lnTo>
                  <a:lnTo>
                    <a:pt x="17483" y="1087437"/>
                  </a:lnTo>
                  <a:lnTo>
                    <a:pt x="9848" y="1043433"/>
                  </a:lnTo>
                  <a:lnTo>
                    <a:pt x="4381" y="999106"/>
                  </a:lnTo>
                  <a:lnTo>
                    <a:pt x="1096" y="954567"/>
                  </a:lnTo>
                  <a:lnTo>
                    <a:pt x="0" y="909919"/>
                  </a:lnTo>
                  <a:lnTo>
                    <a:pt x="68" y="898753"/>
                  </a:lnTo>
                  <a:lnTo>
                    <a:pt x="1712" y="854121"/>
                  </a:lnTo>
                  <a:lnTo>
                    <a:pt x="5544" y="809625"/>
                  </a:lnTo>
                  <a:lnTo>
                    <a:pt x="11554" y="765369"/>
                  </a:lnTo>
                  <a:lnTo>
                    <a:pt x="19729" y="721464"/>
                  </a:lnTo>
                  <a:lnTo>
                    <a:pt x="30048" y="678011"/>
                  </a:lnTo>
                  <a:lnTo>
                    <a:pt x="42487" y="635118"/>
                  </a:lnTo>
                  <a:lnTo>
                    <a:pt x="57016" y="592885"/>
                  </a:lnTo>
                  <a:lnTo>
                    <a:pt x="73600" y="551417"/>
                  </a:lnTo>
                  <a:lnTo>
                    <a:pt x="92198" y="510813"/>
                  </a:lnTo>
                  <a:lnTo>
                    <a:pt x="112766" y="471169"/>
                  </a:lnTo>
                  <a:lnTo>
                    <a:pt x="135255" y="432583"/>
                  </a:lnTo>
                  <a:lnTo>
                    <a:pt x="159610" y="395148"/>
                  </a:lnTo>
                  <a:lnTo>
                    <a:pt x="185772" y="358952"/>
                  </a:lnTo>
                  <a:lnTo>
                    <a:pt x="213679" y="324083"/>
                  </a:lnTo>
                  <a:lnTo>
                    <a:pt x="243263" y="290626"/>
                  </a:lnTo>
                  <a:lnTo>
                    <a:pt x="274453" y="258661"/>
                  </a:lnTo>
                  <a:lnTo>
                    <a:pt x="307175" y="228265"/>
                  </a:lnTo>
                  <a:lnTo>
                    <a:pt x="341348" y="199510"/>
                  </a:lnTo>
                  <a:lnTo>
                    <a:pt x="376890" y="172468"/>
                  </a:lnTo>
                  <a:lnTo>
                    <a:pt x="413717" y="147201"/>
                  </a:lnTo>
                  <a:lnTo>
                    <a:pt x="451740" y="123773"/>
                  </a:lnTo>
                  <a:lnTo>
                    <a:pt x="490867" y="102238"/>
                  </a:lnTo>
                  <a:lnTo>
                    <a:pt x="531002" y="82649"/>
                  </a:lnTo>
                  <a:lnTo>
                    <a:pt x="572050" y="65053"/>
                  </a:lnTo>
                  <a:lnTo>
                    <a:pt x="613915" y="49492"/>
                  </a:lnTo>
                  <a:lnTo>
                    <a:pt x="656489" y="36004"/>
                  </a:lnTo>
                  <a:lnTo>
                    <a:pt x="699676" y="24622"/>
                  </a:lnTo>
                  <a:lnTo>
                    <a:pt x="743367" y="15372"/>
                  </a:lnTo>
                  <a:lnTo>
                    <a:pt x="787462" y="8277"/>
                  </a:lnTo>
                  <a:lnTo>
                    <a:pt x="831851" y="3355"/>
                  </a:lnTo>
                  <a:lnTo>
                    <a:pt x="876429" y="616"/>
                  </a:lnTo>
                  <a:lnTo>
                    <a:pt x="909919" y="0"/>
                  </a:lnTo>
                  <a:lnTo>
                    <a:pt x="921085" y="68"/>
                  </a:lnTo>
                  <a:lnTo>
                    <a:pt x="965716" y="1712"/>
                  </a:lnTo>
                  <a:lnTo>
                    <a:pt x="1010212" y="5544"/>
                  </a:lnTo>
                  <a:lnTo>
                    <a:pt x="1054469" y="11554"/>
                  </a:lnTo>
                  <a:lnTo>
                    <a:pt x="1098374" y="19729"/>
                  </a:lnTo>
                  <a:lnTo>
                    <a:pt x="1141827" y="30048"/>
                  </a:lnTo>
                  <a:lnTo>
                    <a:pt x="1184720" y="42487"/>
                  </a:lnTo>
                  <a:lnTo>
                    <a:pt x="1226952" y="57016"/>
                  </a:lnTo>
                  <a:lnTo>
                    <a:pt x="1268421" y="73600"/>
                  </a:lnTo>
                  <a:lnTo>
                    <a:pt x="1309025" y="92198"/>
                  </a:lnTo>
                  <a:lnTo>
                    <a:pt x="1348667" y="112766"/>
                  </a:lnTo>
                  <a:lnTo>
                    <a:pt x="1387255" y="135255"/>
                  </a:lnTo>
                  <a:lnTo>
                    <a:pt x="1424690" y="159610"/>
                  </a:lnTo>
                  <a:lnTo>
                    <a:pt x="1460886" y="185772"/>
                  </a:lnTo>
                  <a:lnTo>
                    <a:pt x="1495754" y="213679"/>
                  </a:lnTo>
                  <a:lnTo>
                    <a:pt x="1529212" y="243263"/>
                  </a:lnTo>
                  <a:lnTo>
                    <a:pt x="1561178" y="274453"/>
                  </a:lnTo>
                  <a:lnTo>
                    <a:pt x="1591573" y="307175"/>
                  </a:lnTo>
                  <a:lnTo>
                    <a:pt x="1620328" y="341348"/>
                  </a:lnTo>
                  <a:lnTo>
                    <a:pt x="1647370" y="376890"/>
                  </a:lnTo>
                  <a:lnTo>
                    <a:pt x="1672635" y="413717"/>
                  </a:lnTo>
                  <a:lnTo>
                    <a:pt x="1696064" y="451740"/>
                  </a:lnTo>
                  <a:lnTo>
                    <a:pt x="1717599" y="490867"/>
                  </a:lnTo>
                  <a:lnTo>
                    <a:pt x="1737189" y="531002"/>
                  </a:lnTo>
                  <a:lnTo>
                    <a:pt x="1754784" y="572050"/>
                  </a:lnTo>
                  <a:lnTo>
                    <a:pt x="1770345" y="613915"/>
                  </a:lnTo>
                  <a:lnTo>
                    <a:pt x="1783834" y="656489"/>
                  </a:lnTo>
                  <a:lnTo>
                    <a:pt x="1795216" y="699676"/>
                  </a:lnTo>
                  <a:lnTo>
                    <a:pt x="1804465" y="743367"/>
                  </a:lnTo>
                  <a:lnTo>
                    <a:pt x="1811560" y="787462"/>
                  </a:lnTo>
                  <a:lnTo>
                    <a:pt x="1816483" y="831851"/>
                  </a:lnTo>
                  <a:lnTo>
                    <a:pt x="1819223" y="876429"/>
                  </a:lnTo>
                  <a:lnTo>
                    <a:pt x="1819838" y="909919"/>
                  </a:lnTo>
                  <a:lnTo>
                    <a:pt x="1819770" y="921085"/>
                  </a:lnTo>
                  <a:lnTo>
                    <a:pt x="1818126" y="965716"/>
                  </a:lnTo>
                  <a:lnTo>
                    <a:pt x="1814293" y="1010212"/>
                  </a:lnTo>
                  <a:lnTo>
                    <a:pt x="1808283" y="1054469"/>
                  </a:lnTo>
                  <a:lnTo>
                    <a:pt x="1800108" y="1098374"/>
                  </a:lnTo>
                  <a:lnTo>
                    <a:pt x="1789790" y="1141827"/>
                  </a:lnTo>
                  <a:lnTo>
                    <a:pt x="1777349" y="1184720"/>
                  </a:lnTo>
                  <a:lnTo>
                    <a:pt x="1762822" y="1226952"/>
                  </a:lnTo>
                  <a:lnTo>
                    <a:pt x="1746238" y="1268421"/>
                  </a:lnTo>
                  <a:lnTo>
                    <a:pt x="1727639" y="1309025"/>
                  </a:lnTo>
                  <a:lnTo>
                    <a:pt x="1707071" y="1348667"/>
                  </a:lnTo>
                  <a:lnTo>
                    <a:pt x="1684583" y="1387255"/>
                  </a:lnTo>
                  <a:lnTo>
                    <a:pt x="1660227" y="1424690"/>
                  </a:lnTo>
                  <a:lnTo>
                    <a:pt x="1634067" y="1460886"/>
                  </a:lnTo>
                  <a:lnTo>
                    <a:pt x="1606159" y="1495754"/>
                  </a:lnTo>
                  <a:lnTo>
                    <a:pt x="1576575" y="1529212"/>
                  </a:lnTo>
                  <a:lnTo>
                    <a:pt x="1545385" y="1561178"/>
                  </a:lnTo>
                  <a:lnTo>
                    <a:pt x="1512663" y="1591573"/>
                  </a:lnTo>
                  <a:lnTo>
                    <a:pt x="1478490" y="1620328"/>
                  </a:lnTo>
                  <a:lnTo>
                    <a:pt x="1442948" y="1647370"/>
                  </a:lnTo>
                  <a:lnTo>
                    <a:pt x="1406121" y="1672635"/>
                  </a:lnTo>
                  <a:lnTo>
                    <a:pt x="1368097" y="1696064"/>
                  </a:lnTo>
                  <a:lnTo>
                    <a:pt x="1328971" y="1717599"/>
                  </a:lnTo>
                  <a:lnTo>
                    <a:pt x="1288836" y="1737189"/>
                  </a:lnTo>
                  <a:lnTo>
                    <a:pt x="1247787" y="1754784"/>
                  </a:lnTo>
                  <a:lnTo>
                    <a:pt x="1205923" y="1770345"/>
                  </a:lnTo>
                  <a:lnTo>
                    <a:pt x="1163349" y="1783834"/>
                  </a:lnTo>
                  <a:lnTo>
                    <a:pt x="1120162" y="1795216"/>
                  </a:lnTo>
                  <a:lnTo>
                    <a:pt x="1076471" y="1804465"/>
                  </a:lnTo>
                  <a:lnTo>
                    <a:pt x="1032376" y="1811560"/>
                  </a:lnTo>
                  <a:lnTo>
                    <a:pt x="987987" y="1816483"/>
                  </a:lnTo>
                  <a:lnTo>
                    <a:pt x="943409" y="1819223"/>
                  </a:lnTo>
                  <a:lnTo>
                    <a:pt x="909919" y="1819838"/>
                  </a:lnTo>
                  <a:close/>
                </a:path>
              </a:pathLst>
            </a:custGeom>
            <a:solidFill>
              <a:srgbClr val="F08B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0" name="Google Shape;370;ged0e0a191f_0_29"/>
          <p:cNvSpPr txBox="1"/>
          <p:nvPr>
            <p:ph type="title"/>
          </p:nvPr>
        </p:nvSpPr>
        <p:spPr>
          <a:xfrm>
            <a:off x="9467148" y="1327075"/>
            <a:ext cx="58614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350">
            <a:spAutoFit/>
          </a:bodyPr>
          <a:lstStyle/>
          <a:p>
            <a:pPr indent="0" lvl="0" marL="12700" marR="5080" rtl="0" algn="l">
              <a:lnSpc>
                <a:spcPct val="1198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450">
                <a:solidFill>
                  <a:srgbClr val="262626"/>
                </a:solidFill>
              </a:rPr>
              <a:t>Color</a:t>
            </a:r>
            <a:endParaRPr sz="6450"/>
          </a:p>
        </p:txBody>
      </p:sp>
      <p:sp>
        <p:nvSpPr>
          <p:cNvPr id="371" name="Google Shape;371;ged0e0a191f_0_29"/>
          <p:cNvSpPr/>
          <p:nvPr/>
        </p:nvSpPr>
        <p:spPr>
          <a:xfrm>
            <a:off x="17098366" y="9125620"/>
            <a:ext cx="1189500" cy="1161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ged0e0a191f_0_29"/>
          <p:cNvSpPr txBox="1"/>
          <p:nvPr/>
        </p:nvSpPr>
        <p:spPr>
          <a:xfrm>
            <a:off x="9467150" y="7301175"/>
            <a:ext cx="69276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There is some classifications of color in HTML. Let’s discuss it one by one!</a:t>
            </a:r>
            <a:endParaRPr b="0" i="0" sz="2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3" name="Google Shape;373;ged0e0a191f_0_29"/>
          <p:cNvSpPr txBox="1"/>
          <p:nvPr/>
        </p:nvSpPr>
        <p:spPr>
          <a:xfrm>
            <a:off x="16043575" y="9506250"/>
            <a:ext cx="105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13 of 20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ed0e0a191f_0_205"/>
          <p:cNvSpPr/>
          <p:nvPr/>
        </p:nvSpPr>
        <p:spPr>
          <a:xfrm>
            <a:off x="2109725" y="5993325"/>
            <a:ext cx="817244" cy="817245"/>
          </a:xfrm>
          <a:custGeom>
            <a:rect b="b" l="l" r="r" t="t"/>
            <a:pathLst>
              <a:path extrusionOk="0" h="817245" w="817244">
                <a:moveTo>
                  <a:pt x="408603" y="817206"/>
                </a:moveTo>
                <a:lnTo>
                  <a:pt x="368553" y="815239"/>
                </a:lnTo>
                <a:lnTo>
                  <a:pt x="328888" y="809355"/>
                </a:lnTo>
                <a:lnTo>
                  <a:pt x="289992" y="799612"/>
                </a:lnTo>
                <a:lnTo>
                  <a:pt x="252237" y="786103"/>
                </a:lnTo>
                <a:lnTo>
                  <a:pt x="215989" y="768958"/>
                </a:lnTo>
                <a:lnTo>
                  <a:pt x="181594" y="748344"/>
                </a:lnTo>
                <a:lnTo>
                  <a:pt x="149388" y="724458"/>
                </a:lnTo>
                <a:lnTo>
                  <a:pt x="119677" y="697530"/>
                </a:lnTo>
                <a:lnTo>
                  <a:pt x="92748" y="667818"/>
                </a:lnTo>
                <a:lnTo>
                  <a:pt x="68862" y="635612"/>
                </a:lnTo>
                <a:lnTo>
                  <a:pt x="48247" y="601217"/>
                </a:lnTo>
                <a:lnTo>
                  <a:pt x="31103" y="564969"/>
                </a:lnTo>
                <a:lnTo>
                  <a:pt x="17594" y="527214"/>
                </a:lnTo>
                <a:lnTo>
                  <a:pt x="7851" y="488318"/>
                </a:lnTo>
                <a:lnTo>
                  <a:pt x="1967" y="448653"/>
                </a:lnTo>
                <a:lnTo>
                  <a:pt x="0" y="408603"/>
                </a:lnTo>
                <a:lnTo>
                  <a:pt x="122" y="398572"/>
                </a:lnTo>
                <a:lnTo>
                  <a:pt x="3073" y="358582"/>
                </a:lnTo>
                <a:lnTo>
                  <a:pt x="9928" y="319074"/>
                </a:lnTo>
                <a:lnTo>
                  <a:pt x="20623" y="280429"/>
                </a:lnTo>
                <a:lnTo>
                  <a:pt x="35055" y="243017"/>
                </a:lnTo>
                <a:lnTo>
                  <a:pt x="53084" y="207200"/>
                </a:lnTo>
                <a:lnTo>
                  <a:pt x="74537" y="173323"/>
                </a:lnTo>
                <a:lnTo>
                  <a:pt x="99207" y="141712"/>
                </a:lnTo>
                <a:lnTo>
                  <a:pt x="126856" y="112671"/>
                </a:lnTo>
                <a:lnTo>
                  <a:pt x="157220" y="86480"/>
                </a:lnTo>
                <a:lnTo>
                  <a:pt x="190003" y="63391"/>
                </a:lnTo>
                <a:lnTo>
                  <a:pt x="224893" y="43627"/>
                </a:lnTo>
                <a:lnTo>
                  <a:pt x="261552" y="27378"/>
                </a:lnTo>
                <a:lnTo>
                  <a:pt x="299626" y="14800"/>
                </a:lnTo>
                <a:lnTo>
                  <a:pt x="338750" y="6014"/>
                </a:lnTo>
                <a:lnTo>
                  <a:pt x="378547" y="1106"/>
                </a:lnTo>
                <a:lnTo>
                  <a:pt x="408603" y="0"/>
                </a:lnTo>
                <a:lnTo>
                  <a:pt x="418634" y="122"/>
                </a:lnTo>
                <a:lnTo>
                  <a:pt x="458623" y="3073"/>
                </a:lnTo>
                <a:lnTo>
                  <a:pt x="498132" y="9928"/>
                </a:lnTo>
                <a:lnTo>
                  <a:pt x="536777" y="20623"/>
                </a:lnTo>
                <a:lnTo>
                  <a:pt x="574189" y="35055"/>
                </a:lnTo>
                <a:lnTo>
                  <a:pt x="610005" y="53084"/>
                </a:lnTo>
                <a:lnTo>
                  <a:pt x="643883" y="74537"/>
                </a:lnTo>
                <a:lnTo>
                  <a:pt x="675494" y="99207"/>
                </a:lnTo>
                <a:lnTo>
                  <a:pt x="704535" y="126856"/>
                </a:lnTo>
                <a:lnTo>
                  <a:pt x="730726" y="157220"/>
                </a:lnTo>
                <a:lnTo>
                  <a:pt x="753814" y="190003"/>
                </a:lnTo>
                <a:lnTo>
                  <a:pt x="773579" y="224893"/>
                </a:lnTo>
                <a:lnTo>
                  <a:pt x="789828" y="261552"/>
                </a:lnTo>
                <a:lnTo>
                  <a:pt x="802406" y="299626"/>
                </a:lnTo>
                <a:lnTo>
                  <a:pt x="811192" y="338750"/>
                </a:lnTo>
                <a:lnTo>
                  <a:pt x="816100" y="378547"/>
                </a:lnTo>
                <a:lnTo>
                  <a:pt x="817206" y="408603"/>
                </a:lnTo>
                <a:lnTo>
                  <a:pt x="817083" y="418634"/>
                </a:lnTo>
                <a:lnTo>
                  <a:pt x="814133" y="458623"/>
                </a:lnTo>
                <a:lnTo>
                  <a:pt x="807278" y="498132"/>
                </a:lnTo>
                <a:lnTo>
                  <a:pt x="796582" y="536777"/>
                </a:lnTo>
                <a:lnTo>
                  <a:pt x="782151" y="574189"/>
                </a:lnTo>
                <a:lnTo>
                  <a:pt x="764122" y="610005"/>
                </a:lnTo>
                <a:lnTo>
                  <a:pt x="742669" y="643883"/>
                </a:lnTo>
                <a:lnTo>
                  <a:pt x="717999" y="675494"/>
                </a:lnTo>
                <a:lnTo>
                  <a:pt x="690350" y="704535"/>
                </a:lnTo>
                <a:lnTo>
                  <a:pt x="659986" y="730726"/>
                </a:lnTo>
                <a:lnTo>
                  <a:pt x="627203" y="753814"/>
                </a:lnTo>
                <a:lnTo>
                  <a:pt x="592313" y="773579"/>
                </a:lnTo>
                <a:lnTo>
                  <a:pt x="555654" y="789828"/>
                </a:lnTo>
                <a:lnTo>
                  <a:pt x="517580" y="802406"/>
                </a:lnTo>
                <a:lnTo>
                  <a:pt x="478456" y="811192"/>
                </a:lnTo>
                <a:lnTo>
                  <a:pt x="438659" y="816100"/>
                </a:lnTo>
                <a:lnTo>
                  <a:pt x="408603" y="817206"/>
                </a:lnTo>
                <a:close/>
              </a:path>
            </a:pathLst>
          </a:custGeom>
          <a:solidFill>
            <a:srgbClr val="F08B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ed0e0a191f_0_205"/>
          <p:cNvSpPr/>
          <p:nvPr/>
        </p:nvSpPr>
        <p:spPr>
          <a:xfrm>
            <a:off x="2109725" y="1218000"/>
            <a:ext cx="817244" cy="817245"/>
          </a:xfrm>
          <a:custGeom>
            <a:rect b="b" l="l" r="r" t="t"/>
            <a:pathLst>
              <a:path extrusionOk="0" h="817245" w="817244">
                <a:moveTo>
                  <a:pt x="408603" y="817206"/>
                </a:moveTo>
                <a:lnTo>
                  <a:pt x="368553" y="815239"/>
                </a:lnTo>
                <a:lnTo>
                  <a:pt x="328888" y="809355"/>
                </a:lnTo>
                <a:lnTo>
                  <a:pt x="289992" y="799612"/>
                </a:lnTo>
                <a:lnTo>
                  <a:pt x="252237" y="786103"/>
                </a:lnTo>
                <a:lnTo>
                  <a:pt x="215989" y="768958"/>
                </a:lnTo>
                <a:lnTo>
                  <a:pt x="181594" y="748344"/>
                </a:lnTo>
                <a:lnTo>
                  <a:pt x="149388" y="724458"/>
                </a:lnTo>
                <a:lnTo>
                  <a:pt x="119677" y="697530"/>
                </a:lnTo>
                <a:lnTo>
                  <a:pt x="92748" y="667818"/>
                </a:lnTo>
                <a:lnTo>
                  <a:pt x="68862" y="635612"/>
                </a:lnTo>
                <a:lnTo>
                  <a:pt x="48247" y="601217"/>
                </a:lnTo>
                <a:lnTo>
                  <a:pt x="31103" y="564969"/>
                </a:lnTo>
                <a:lnTo>
                  <a:pt x="17594" y="527214"/>
                </a:lnTo>
                <a:lnTo>
                  <a:pt x="7851" y="488318"/>
                </a:lnTo>
                <a:lnTo>
                  <a:pt x="1967" y="448653"/>
                </a:lnTo>
                <a:lnTo>
                  <a:pt x="0" y="408603"/>
                </a:lnTo>
                <a:lnTo>
                  <a:pt x="122" y="398572"/>
                </a:lnTo>
                <a:lnTo>
                  <a:pt x="3073" y="358582"/>
                </a:lnTo>
                <a:lnTo>
                  <a:pt x="9928" y="319074"/>
                </a:lnTo>
                <a:lnTo>
                  <a:pt x="20623" y="280429"/>
                </a:lnTo>
                <a:lnTo>
                  <a:pt x="35055" y="243017"/>
                </a:lnTo>
                <a:lnTo>
                  <a:pt x="53084" y="207200"/>
                </a:lnTo>
                <a:lnTo>
                  <a:pt x="74537" y="173323"/>
                </a:lnTo>
                <a:lnTo>
                  <a:pt x="99207" y="141712"/>
                </a:lnTo>
                <a:lnTo>
                  <a:pt x="126856" y="112671"/>
                </a:lnTo>
                <a:lnTo>
                  <a:pt x="157220" y="86480"/>
                </a:lnTo>
                <a:lnTo>
                  <a:pt x="190003" y="63391"/>
                </a:lnTo>
                <a:lnTo>
                  <a:pt x="224893" y="43627"/>
                </a:lnTo>
                <a:lnTo>
                  <a:pt x="261552" y="27378"/>
                </a:lnTo>
                <a:lnTo>
                  <a:pt x="299626" y="14800"/>
                </a:lnTo>
                <a:lnTo>
                  <a:pt x="338750" y="6014"/>
                </a:lnTo>
                <a:lnTo>
                  <a:pt x="378547" y="1106"/>
                </a:lnTo>
                <a:lnTo>
                  <a:pt x="408603" y="0"/>
                </a:lnTo>
                <a:lnTo>
                  <a:pt x="418634" y="122"/>
                </a:lnTo>
                <a:lnTo>
                  <a:pt x="458623" y="3073"/>
                </a:lnTo>
                <a:lnTo>
                  <a:pt x="498132" y="9928"/>
                </a:lnTo>
                <a:lnTo>
                  <a:pt x="536777" y="20623"/>
                </a:lnTo>
                <a:lnTo>
                  <a:pt x="574189" y="35055"/>
                </a:lnTo>
                <a:lnTo>
                  <a:pt x="610005" y="53084"/>
                </a:lnTo>
                <a:lnTo>
                  <a:pt x="643883" y="74537"/>
                </a:lnTo>
                <a:lnTo>
                  <a:pt x="675494" y="99207"/>
                </a:lnTo>
                <a:lnTo>
                  <a:pt x="704535" y="126856"/>
                </a:lnTo>
                <a:lnTo>
                  <a:pt x="730726" y="157220"/>
                </a:lnTo>
                <a:lnTo>
                  <a:pt x="753814" y="190003"/>
                </a:lnTo>
                <a:lnTo>
                  <a:pt x="773579" y="224893"/>
                </a:lnTo>
                <a:lnTo>
                  <a:pt x="789828" y="261552"/>
                </a:lnTo>
                <a:lnTo>
                  <a:pt x="802406" y="299626"/>
                </a:lnTo>
                <a:lnTo>
                  <a:pt x="811192" y="338750"/>
                </a:lnTo>
                <a:lnTo>
                  <a:pt x="816100" y="378547"/>
                </a:lnTo>
                <a:lnTo>
                  <a:pt x="817206" y="408603"/>
                </a:lnTo>
                <a:lnTo>
                  <a:pt x="817083" y="418634"/>
                </a:lnTo>
                <a:lnTo>
                  <a:pt x="814133" y="458623"/>
                </a:lnTo>
                <a:lnTo>
                  <a:pt x="807278" y="498132"/>
                </a:lnTo>
                <a:lnTo>
                  <a:pt x="796582" y="536777"/>
                </a:lnTo>
                <a:lnTo>
                  <a:pt x="782151" y="574189"/>
                </a:lnTo>
                <a:lnTo>
                  <a:pt x="764122" y="610005"/>
                </a:lnTo>
                <a:lnTo>
                  <a:pt x="742669" y="643883"/>
                </a:lnTo>
                <a:lnTo>
                  <a:pt x="717999" y="675494"/>
                </a:lnTo>
                <a:lnTo>
                  <a:pt x="690350" y="704535"/>
                </a:lnTo>
                <a:lnTo>
                  <a:pt x="659986" y="730726"/>
                </a:lnTo>
                <a:lnTo>
                  <a:pt x="627203" y="753814"/>
                </a:lnTo>
                <a:lnTo>
                  <a:pt x="592313" y="773579"/>
                </a:lnTo>
                <a:lnTo>
                  <a:pt x="555654" y="789828"/>
                </a:lnTo>
                <a:lnTo>
                  <a:pt x="517580" y="802406"/>
                </a:lnTo>
                <a:lnTo>
                  <a:pt x="478456" y="811192"/>
                </a:lnTo>
                <a:lnTo>
                  <a:pt x="438659" y="816100"/>
                </a:lnTo>
                <a:lnTo>
                  <a:pt x="408603" y="817206"/>
                </a:lnTo>
                <a:close/>
              </a:path>
            </a:pathLst>
          </a:custGeom>
          <a:solidFill>
            <a:srgbClr val="F08B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ed0e0a191f_0_205"/>
          <p:cNvSpPr txBox="1"/>
          <p:nvPr/>
        </p:nvSpPr>
        <p:spPr>
          <a:xfrm>
            <a:off x="2109725" y="1219800"/>
            <a:ext cx="7121700" cy="12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276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1</a:t>
            </a:r>
            <a:r>
              <a:rPr b="0" i="0" lang="en-US" sz="4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  </a:t>
            </a:r>
            <a:r>
              <a:rPr b="1" i="0" lang="en-US" sz="3200" u="none" cap="none" strike="noStrike">
                <a:solidFill>
                  <a:srgbClr val="262626"/>
                </a:solidFill>
                <a:latin typeface="Georgia"/>
                <a:ea typeface="Georgia"/>
                <a:cs typeface="Georgia"/>
                <a:sym typeface="Georgia"/>
              </a:rPr>
              <a:t>Named Colors</a:t>
            </a:r>
            <a:endParaRPr b="1" i="0" sz="3200" u="none" cap="none" strike="noStrike">
              <a:solidFill>
                <a:srgbClr val="26262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5080" rtl="0" algn="l">
              <a:lnSpc>
                <a:spcPct val="115999"/>
              </a:lnSpc>
              <a:spcBef>
                <a:spcPts val="2125"/>
              </a:spcBef>
              <a:spcAft>
                <a:spcPts val="0"/>
              </a:spcAft>
              <a:buClr>
                <a:srgbClr val="000000"/>
              </a:buClr>
              <a:buSzPts val="2550"/>
              <a:buFont typeface="Arial"/>
              <a:buNone/>
            </a:pPr>
            <a:r>
              <a:t/>
            </a:r>
            <a:endParaRPr b="0" i="0" sz="255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1" name="Google Shape;381;ged0e0a191f_0_205"/>
          <p:cNvSpPr/>
          <p:nvPr/>
        </p:nvSpPr>
        <p:spPr>
          <a:xfrm>
            <a:off x="17098366" y="9125620"/>
            <a:ext cx="1189500" cy="1161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2" name="Google Shape;382;ged0e0a191f_0_2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26975" y="2513400"/>
            <a:ext cx="10991850" cy="21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ged0e0a191f_0_205"/>
          <p:cNvSpPr txBox="1"/>
          <p:nvPr/>
        </p:nvSpPr>
        <p:spPr>
          <a:xfrm>
            <a:off x="2109725" y="5993325"/>
            <a:ext cx="6893100" cy="12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276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2</a:t>
            </a:r>
            <a:r>
              <a:rPr b="0" i="0" lang="en-US" sz="4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  </a:t>
            </a:r>
            <a:r>
              <a:rPr b="1" i="0" lang="en-US" sz="3200" u="none" cap="none" strike="noStrike">
                <a:solidFill>
                  <a:srgbClr val="262626"/>
                </a:solidFill>
                <a:latin typeface="Georgia"/>
                <a:ea typeface="Georgia"/>
                <a:cs typeface="Georgia"/>
                <a:sym typeface="Georgia"/>
              </a:rPr>
              <a:t>Hex Colors</a:t>
            </a:r>
            <a:endParaRPr b="1" i="0" sz="3200" u="none" cap="none" strike="noStrike">
              <a:solidFill>
                <a:srgbClr val="26262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5080" rtl="0" algn="l">
              <a:lnSpc>
                <a:spcPct val="115999"/>
              </a:lnSpc>
              <a:spcBef>
                <a:spcPts val="2125"/>
              </a:spcBef>
              <a:spcAft>
                <a:spcPts val="0"/>
              </a:spcAft>
              <a:buClr>
                <a:srgbClr val="000000"/>
              </a:buClr>
              <a:buSzPts val="2550"/>
              <a:buFont typeface="Arial"/>
              <a:buNone/>
            </a:pPr>
            <a:r>
              <a:t/>
            </a:r>
            <a:endParaRPr b="0" i="0" sz="255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84" name="Google Shape;384;ged0e0a191f_0_2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26975" y="7286925"/>
            <a:ext cx="3543300" cy="12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ed0e0a191f_0_205"/>
          <p:cNvSpPr txBox="1"/>
          <p:nvPr/>
        </p:nvSpPr>
        <p:spPr>
          <a:xfrm>
            <a:off x="16043575" y="9506250"/>
            <a:ext cx="105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14 of 20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ed0e0a191f_0_226"/>
          <p:cNvSpPr/>
          <p:nvPr/>
        </p:nvSpPr>
        <p:spPr>
          <a:xfrm>
            <a:off x="2109725" y="5002725"/>
            <a:ext cx="817244" cy="817245"/>
          </a:xfrm>
          <a:custGeom>
            <a:rect b="b" l="l" r="r" t="t"/>
            <a:pathLst>
              <a:path extrusionOk="0" h="817245" w="817244">
                <a:moveTo>
                  <a:pt x="408603" y="817206"/>
                </a:moveTo>
                <a:lnTo>
                  <a:pt x="368553" y="815239"/>
                </a:lnTo>
                <a:lnTo>
                  <a:pt x="328888" y="809355"/>
                </a:lnTo>
                <a:lnTo>
                  <a:pt x="289992" y="799612"/>
                </a:lnTo>
                <a:lnTo>
                  <a:pt x="252237" y="786103"/>
                </a:lnTo>
                <a:lnTo>
                  <a:pt x="215989" y="768958"/>
                </a:lnTo>
                <a:lnTo>
                  <a:pt x="181594" y="748344"/>
                </a:lnTo>
                <a:lnTo>
                  <a:pt x="149388" y="724458"/>
                </a:lnTo>
                <a:lnTo>
                  <a:pt x="119677" y="697530"/>
                </a:lnTo>
                <a:lnTo>
                  <a:pt x="92748" y="667818"/>
                </a:lnTo>
                <a:lnTo>
                  <a:pt x="68862" y="635612"/>
                </a:lnTo>
                <a:lnTo>
                  <a:pt x="48247" y="601217"/>
                </a:lnTo>
                <a:lnTo>
                  <a:pt x="31103" y="564969"/>
                </a:lnTo>
                <a:lnTo>
                  <a:pt x="17594" y="527214"/>
                </a:lnTo>
                <a:lnTo>
                  <a:pt x="7851" y="488318"/>
                </a:lnTo>
                <a:lnTo>
                  <a:pt x="1967" y="448653"/>
                </a:lnTo>
                <a:lnTo>
                  <a:pt x="0" y="408603"/>
                </a:lnTo>
                <a:lnTo>
                  <a:pt x="122" y="398572"/>
                </a:lnTo>
                <a:lnTo>
                  <a:pt x="3073" y="358582"/>
                </a:lnTo>
                <a:lnTo>
                  <a:pt x="9928" y="319074"/>
                </a:lnTo>
                <a:lnTo>
                  <a:pt x="20623" y="280429"/>
                </a:lnTo>
                <a:lnTo>
                  <a:pt x="35055" y="243017"/>
                </a:lnTo>
                <a:lnTo>
                  <a:pt x="53084" y="207200"/>
                </a:lnTo>
                <a:lnTo>
                  <a:pt x="74537" y="173323"/>
                </a:lnTo>
                <a:lnTo>
                  <a:pt x="99207" y="141712"/>
                </a:lnTo>
                <a:lnTo>
                  <a:pt x="126856" y="112671"/>
                </a:lnTo>
                <a:lnTo>
                  <a:pt x="157220" y="86480"/>
                </a:lnTo>
                <a:lnTo>
                  <a:pt x="190003" y="63391"/>
                </a:lnTo>
                <a:lnTo>
                  <a:pt x="224893" y="43627"/>
                </a:lnTo>
                <a:lnTo>
                  <a:pt x="261552" y="27378"/>
                </a:lnTo>
                <a:lnTo>
                  <a:pt x="299626" y="14800"/>
                </a:lnTo>
                <a:lnTo>
                  <a:pt x="338750" y="6014"/>
                </a:lnTo>
                <a:lnTo>
                  <a:pt x="378547" y="1106"/>
                </a:lnTo>
                <a:lnTo>
                  <a:pt x="408603" y="0"/>
                </a:lnTo>
                <a:lnTo>
                  <a:pt x="418634" y="122"/>
                </a:lnTo>
                <a:lnTo>
                  <a:pt x="458623" y="3073"/>
                </a:lnTo>
                <a:lnTo>
                  <a:pt x="498132" y="9928"/>
                </a:lnTo>
                <a:lnTo>
                  <a:pt x="536777" y="20623"/>
                </a:lnTo>
                <a:lnTo>
                  <a:pt x="574189" y="35055"/>
                </a:lnTo>
                <a:lnTo>
                  <a:pt x="610005" y="53084"/>
                </a:lnTo>
                <a:lnTo>
                  <a:pt x="643883" y="74537"/>
                </a:lnTo>
                <a:lnTo>
                  <a:pt x="675494" y="99207"/>
                </a:lnTo>
                <a:lnTo>
                  <a:pt x="704535" y="126856"/>
                </a:lnTo>
                <a:lnTo>
                  <a:pt x="730726" y="157220"/>
                </a:lnTo>
                <a:lnTo>
                  <a:pt x="753814" y="190003"/>
                </a:lnTo>
                <a:lnTo>
                  <a:pt x="773579" y="224893"/>
                </a:lnTo>
                <a:lnTo>
                  <a:pt x="789828" y="261552"/>
                </a:lnTo>
                <a:lnTo>
                  <a:pt x="802406" y="299626"/>
                </a:lnTo>
                <a:lnTo>
                  <a:pt x="811192" y="338750"/>
                </a:lnTo>
                <a:lnTo>
                  <a:pt x="816100" y="378547"/>
                </a:lnTo>
                <a:lnTo>
                  <a:pt x="817206" y="408603"/>
                </a:lnTo>
                <a:lnTo>
                  <a:pt x="817083" y="418634"/>
                </a:lnTo>
                <a:lnTo>
                  <a:pt x="814133" y="458623"/>
                </a:lnTo>
                <a:lnTo>
                  <a:pt x="807278" y="498132"/>
                </a:lnTo>
                <a:lnTo>
                  <a:pt x="796582" y="536777"/>
                </a:lnTo>
                <a:lnTo>
                  <a:pt x="782151" y="574189"/>
                </a:lnTo>
                <a:lnTo>
                  <a:pt x="764122" y="610005"/>
                </a:lnTo>
                <a:lnTo>
                  <a:pt x="742669" y="643883"/>
                </a:lnTo>
                <a:lnTo>
                  <a:pt x="717999" y="675494"/>
                </a:lnTo>
                <a:lnTo>
                  <a:pt x="690350" y="704535"/>
                </a:lnTo>
                <a:lnTo>
                  <a:pt x="659986" y="730726"/>
                </a:lnTo>
                <a:lnTo>
                  <a:pt x="627203" y="753814"/>
                </a:lnTo>
                <a:lnTo>
                  <a:pt x="592313" y="773579"/>
                </a:lnTo>
                <a:lnTo>
                  <a:pt x="555654" y="789828"/>
                </a:lnTo>
                <a:lnTo>
                  <a:pt x="517580" y="802406"/>
                </a:lnTo>
                <a:lnTo>
                  <a:pt x="478456" y="811192"/>
                </a:lnTo>
                <a:lnTo>
                  <a:pt x="438659" y="816100"/>
                </a:lnTo>
                <a:lnTo>
                  <a:pt x="408603" y="817206"/>
                </a:lnTo>
                <a:close/>
              </a:path>
            </a:pathLst>
          </a:custGeom>
          <a:solidFill>
            <a:srgbClr val="F08B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ged0e0a191f_0_226"/>
          <p:cNvSpPr/>
          <p:nvPr/>
        </p:nvSpPr>
        <p:spPr>
          <a:xfrm>
            <a:off x="2109725" y="1218000"/>
            <a:ext cx="817244" cy="817245"/>
          </a:xfrm>
          <a:custGeom>
            <a:rect b="b" l="l" r="r" t="t"/>
            <a:pathLst>
              <a:path extrusionOk="0" h="817245" w="817244">
                <a:moveTo>
                  <a:pt x="408603" y="817206"/>
                </a:moveTo>
                <a:lnTo>
                  <a:pt x="368553" y="815239"/>
                </a:lnTo>
                <a:lnTo>
                  <a:pt x="328888" y="809355"/>
                </a:lnTo>
                <a:lnTo>
                  <a:pt x="289992" y="799612"/>
                </a:lnTo>
                <a:lnTo>
                  <a:pt x="252237" y="786103"/>
                </a:lnTo>
                <a:lnTo>
                  <a:pt x="215989" y="768958"/>
                </a:lnTo>
                <a:lnTo>
                  <a:pt x="181594" y="748344"/>
                </a:lnTo>
                <a:lnTo>
                  <a:pt x="149388" y="724458"/>
                </a:lnTo>
                <a:lnTo>
                  <a:pt x="119677" y="697530"/>
                </a:lnTo>
                <a:lnTo>
                  <a:pt x="92748" y="667818"/>
                </a:lnTo>
                <a:lnTo>
                  <a:pt x="68862" y="635612"/>
                </a:lnTo>
                <a:lnTo>
                  <a:pt x="48247" y="601217"/>
                </a:lnTo>
                <a:lnTo>
                  <a:pt x="31103" y="564969"/>
                </a:lnTo>
                <a:lnTo>
                  <a:pt x="17594" y="527214"/>
                </a:lnTo>
                <a:lnTo>
                  <a:pt x="7851" y="488318"/>
                </a:lnTo>
                <a:lnTo>
                  <a:pt x="1967" y="448653"/>
                </a:lnTo>
                <a:lnTo>
                  <a:pt x="0" y="408603"/>
                </a:lnTo>
                <a:lnTo>
                  <a:pt x="122" y="398572"/>
                </a:lnTo>
                <a:lnTo>
                  <a:pt x="3073" y="358582"/>
                </a:lnTo>
                <a:lnTo>
                  <a:pt x="9928" y="319074"/>
                </a:lnTo>
                <a:lnTo>
                  <a:pt x="20623" y="280429"/>
                </a:lnTo>
                <a:lnTo>
                  <a:pt x="35055" y="243017"/>
                </a:lnTo>
                <a:lnTo>
                  <a:pt x="53084" y="207200"/>
                </a:lnTo>
                <a:lnTo>
                  <a:pt x="74537" y="173323"/>
                </a:lnTo>
                <a:lnTo>
                  <a:pt x="99207" y="141712"/>
                </a:lnTo>
                <a:lnTo>
                  <a:pt x="126856" y="112671"/>
                </a:lnTo>
                <a:lnTo>
                  <a:pt x="157220" y="86480"/>
                </a:lnTo>
                <a:lnTo>
                  <a:pt x="190003" y="63391"/>
                </a:lnTo>
                <a:lnTo>
                  <a:pt x="224893" y="43627"/>
                </a:lnTo>
                <a:lnTo>
                  <a:pt x="261552" y="27378"/>
                </a:lnTo>
                <a:lnTo>
                  <a:pt x="299626" y="14800"/>
                </a:lnTo>
                <a:lnTo>
                  <a:pt x="338750" y="6014"/>
                </a:lnTo>
                <a:lnTo>
                  <a:pt x="378547" y="1106"/>
                </a:lnTo>
                <a:lnTo>
                  <a:pt x="408603" y="0"/>
                </a:lnTo>
                <a:lnTo>
                  <a:pt x="418634" y="122"/>
                </a:lnTo>
                <a:lnTo>
                  <a:pt x="458623" y="3073"/>
                </a:lnTo>
                <a:lnTo>
                  <a:pt x="498132" y="9928"/>
                </a:lnTo>
                <a:lnTo>
                  <a:pt x="536777" y="20623"/>
                </a:lnTo>
                <a:lnTo>
                  <a:pt x="574189" y="35055"/>
                </a:lnTo>
                <a:lnTo>
                  <a:pt x="610005" y="53084"/>
                </a:lnTo>
                <a:lnTo>
                  <a:pt x="643883" y="74537"/>
                </a:lnTo>
                <a:lnTo>
                  <a:pt x="675494" y="99207"/>
                </a:lnTo>
                <a:lnTo>
                  <a:pt x="704535" y="126856"/>
                </a:lnTo>
                <a:lnTo>
                  <a:pt x="730726" y="157220"/>
                </a:lnTo>
                <a:lnTo>
                  <a:pt x="753814" y="190003"/>
                </a:lnTo>
                <a:lnTo>
                  <a:pt x="773579" y="224893"/>
                </a:lnTo>
                <a:lnTo>
                  <a:pt x="789828" y="261552"/>
                </a:lnTo>
                <a:lnTo>
                  <a:pt x="802406" y="299626"/>
                </a:lnTo>
                <a:lnTo>
                  <a:pt x="811192" y="338750"/>
                </a:lnTo>
                <a:lnTo>
                  <a:pt x="816100" y="378547"/>
                </a:lnTo>
                <a:lnTo>
                  <a:pt x="817206" y="408603"/>
                </a:lnTo>
                <a:lnTo>
                  <a:pt x="817083" y="418634"/>
                </a:lnTo>
                <a:lnTo>
                  <a:pt x="814133" y="458623"/>
                </a:lnTo>
                <a:lnTo>
                  <a:pt x="807278" y="498132"/>
                </a:lnTo>
                <a:lnTo>
                  <a:pt x="796582" y="536777"/>
                </a:lnTo>
                <a:lnTo>
                  <a:pt x="782151" y="574189"/>
                </a:lnTo>
                <a:lnTo>
                  <a:pt x="764122" y="610005"/>
                </a:lnTo>
                <a:lnTo>
                  <a:pt x="742669" y="643883"/>
                </a:lnTo>
                <a:lnTo>
                  <a:pt x="717999" y="675494"/>
                </a:lnTo>
                <a:lnTo>
                  <a:pt x="690350" y="704535"/>
                </a:lnTo>
                <a:lnTo>
                  <a:pt x="659986" y="730726"/>
                </a:lnTo>
                <a:lnTo>
                  <a:pt x="627203" y="753814"/>
                </a:lnTo>
                <a:lnTo>
                  <a:pt x="592313" y="773579"/>
                </a:lnTo>
                <a:lnTo>
                  <a:pt x="555654" y="789828"/>
                </a:lnTo>
                <a:lnTo>
                  <a:pt x="517580" y="802406"/>
                </a:lnTo>
                <a:lnTo>
                  <a:pt x="478456" y="811192"/>
                </a:lnTo>
                <a:lnTo>
                  <a:pt x="438659" y="816100"/>
                </a:lnTo>
                <a:lnTo>
                  <a:pt x="408603" y="817206"/>
                </a:lnTo>
                <a:close/>
              </a:path>
            </a:pathLst>
          </a:custGeom>
          <a:solidFill>
            <a:srgbClr val="F08B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ged0e0a191f_0_226"/>
          <p:cNvSpPr txBox="1"/>
          <p:nvPr/>
        </p:nvSpPr>
        <p:spPr>
          <a:xfrm>
            <a:off x="2109725" y="1219800"/>
            <a:ext cx="10106100" cy="12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276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3</a:t>
            </a:r>
            <a:r>
              <a:rPr b="0" i="0" lang="en-US" sz="4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  </a:t>
            </a:r>
            <a:r>
              <a:rPr b="1" i="0" lang="en-US" sz="3200" u="none" cap="none" strike="noStrike">
                <a:solidFill>
                  <a:srgbClr val="262626"/>
                </a:solidFill>
                <a:latin typeface="Georgia"/>
                <a:ea typeface="Georgia"/>
                <a:cs typeface="Georgia"/>
                <a:sym typeface="Georgia"/>
              </a:rPr>
              <a:t>RGB (Red Green Blue) Colors</a:t>
            </a:r>
            <a:endParaRPr b="1" i="0" sz="3200" u="none" cap="none" strike="noStrike">
              <a:solidFill>
                <a:srgbClr val="26262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5080" rtl="0" algn="l">
              <a:lnSpc>
                <a:spcPct val="115999"/>
              </a:lnSpc>
              <a:spcBef>
                <a:spcPts val="2125"/>
              </a:spcBef>
              <a:spcAft>
                <a:spcPts val="0"/>
              </a:spcAft>
              <a:buClr>
                <a:srgbClr val="000000"/>
              </a:buClr>
              <a:buSzPts val="2550"/>
              <a:buFont typeface="Arial"/>
              <a:buNone/>
            </a:pPr>
            <a:r>
              <a:t/>
            </a:r>
            <a:endParaRPr b="0" i="0" sz="255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3" name="Google Shape;393;ged0e0a191f_0_226"/>
          <p:cNvSpPr/>
          <p:nvPr/>
        </p:nvSpPr>
        <p:spPr>
          <a:xfrm>
            <a:off x="17098366" y="9125620"/>
            <a:ext cx="1189500" cy="1161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ged0e0a191f_0_226"/>
          <p:cNvSpPr txBox="1"/>
          <p:nvPr/>
        </p:nvSpPr>
        <p:spPr>
          <a:xfrm>
            <a:off x="2109725" y="5005475"/>
            <a:ext cx="7755300" cy="12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276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4</a:t>
            </a:r>
            <a:r>
              <a:rPr b="0" i="0" lang="en-US" sz="4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  </a:t>
            </a:r>
            <a:r>
              <a:rPr b="1" i="0" lang="en-US" sz="3200" u="none" cap="none" strike="noStrike">
                <a:solidFill>
                  <a:srgbClr val="262626"/>
                </a:solidFill>
                <a:latin typeface="Georgia"/>
                <a:ea typeface="Georgia"/>
                <a:cs typeface="Georgia"/>
                <a:sym typeface="Georgia"/>
              </a:rPr>
              <a:t>Alpha Channel for Opacity</a:t>
            </a:r>
            <a:endParaRPr b="1" i="0" sz="3200" u="none" cap="none" strike="noStrike">
              <a:solidFill>
                <a:srgbClr val="26262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5080" rtl="0" algn="l">
              <a:lnSpc>
                <a:spcPct val="115999"/>
              </a:lnSpc>
              <a:spcBef>
                <a:spcPts val="2125"/>
              </a:spcBef>
              <a:spcAft>
                <a:spcPts val="0"/>
              </a:spcAft>
              <a:buClr>
                <a:srgbClr val="000000"/>
              </a:buClr>
              <a:buSzPts val="2550"/>
              <a:buFont typeface="Arial"/>
              <a:buNone/>
            </a:pPr>
            <a:r>
              <a:t/>
            </a:r>
            <a:endParaRPr b="0" i="0" sz="255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95" name="Google Shape;395;ged0e0a191f_0_2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26975" y="6501400"/>
            <a:ext cx="5867400" cy="27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ed0e0a191f_0_2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26975" y="2864800"/>
            <a:ext cx="5086350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ed0e0a191f_0_226"/>
          <p:cNvSpPr txBox="1"/>
          <p:nvPr/>
        </p:nvSpPr>
        <p:spPr>
          <a:xfrm>
            <a:off x="16043575" y="9506250"/>
            <a:ext cx="105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15 of 20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oogle Shape;402;g1373ce98801_0_0"/>
          <p:cNvGrpSpPr/>
          <p:nvPr/>
        </p:nvGrpSpPr>
        <p:grpSpPr>
          <a:xfrm>
            <a:off x="0" y="0"/>
            <a:ext cx="4989409" cy="10287019"/>
            <a:chOff x="0" y="0"/>
            <a:chExt cx="4989409" cy="10287019"/>
          </a:xfrm>
        </p:grpSpPr>
        <p:sp>
          <p:nvSpPr>
            <p:cNvPr id="403" name="Google Shape;403;g1373ce98801_0_0"/>
            <p:cNvSpPr/>
            <p:nvPr/>
          </p:nvSpPr>
          <p:spPr>
            <a:xfrm>
              <a:off x="0" y="0"/>
              <a:ext cx="4989409" cy="10287000"/>
            </a:xfrm>
            <a:custGeom>
              <a:rect b="b" l="l" r="r" t="t"/>
              <a:pathLst>
                <a:path extrusionOk="0" h="10287000" w="7153275">
                  <a:moveTo>
                    <a:pt x="7153275" y="10287000"/>
                  </a:moveTo>
                  <a:lnTo>
                    <a:pt x="0" y="10287000"/>
                  </a:lnTo>
                  <a:lnTo>
                    <a:pt x="0" y="0"/>
                  </a:lnTo>
                  <a:lnTo>
                    <a:pt x="7153275" y="0"/>
                  </a:lnTo>
                  <a:lnTo>
                    <a:pt x="7153275" y="10287000"/>
                  </a:lnTo>
                  <a:close/>
                </a:path>
              </a:pathLst>
            </a:custGeom>
            <a:solidFill>
              <a:srgbClr val="FFDE2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g1373ce98801_0_0"/>
            <p:cNvSpPr/>
            <p:nvPr/>
          </p:nvSpPr>
          <p:spPr>
            <a:xfrm>
              <a:off x="0" y="7698760"/>
              <a:ext cx="2552700" cy="2588259"/>
            </a:xfrm>
            <a:custGeom>
              <a:rect b="b" l="l" r="r" t="t"/>
              <a:pathLst>
                <a:path extrusionOk="0" h="2588259" w="2552700">
                  <a:moveTo>
                    <a:pt x="0" y="0"/>
                  </a:moveTo>
                  <a:lnTo>
                    <a:pt x="2552700" y="0"/>
                  </a:lnTo>
                  <a:lnTo>
                    <a:pt x="2552700" y="2588239"/>
                  </a:lnTo>
                  <a:lnTo>
                    <a:pt x="0" y="2588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A8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g1373ce98801_0_0"/>
            <p:cNvSpPr/>
            <p:nvPr/>
          </p:nvSpPr>
          <p:spPr>
            <a:xfrm>
              <a:off x="2150450" y="1415375"/>
              <a:ext cx="1736531" cy="1625689"/>
            </a:xfrm>
            <a:custGeom>
              <a:rect b="b" l="l" r="r" t="t"/>
              <a:pathLst>
                <a:path extrusionOk="0" h="2463165" w="2463165">
                  <a:moveTo>
                    <a:pt x="1231315" y="2462631"/>
                  </a:moveTo>
                  <a:lnTo>
                    <a:pt x="1185996" y="2461798"/>
                  </a:lnTo>
                  <a:lnTo>
                    <a:pt x="1140734" y="2459294"/>
                  </a:lnTo>
                  <a:lnTo>
                    <a:pt x="1095597" y="2455128"/>
                  </a:lnTo>
                  <a:lnTo>
                    <a:pt x="1050642" y="2449303"/>
                  </a:lnTo>
                  <a:lnTo>
                    <a:pt x="1005935" y="2441827"/>
                  </a:lnTo>
                  <a:lnTo>
                    <a:pt x="961533" y="2432713"/>
                  </a:lnTo>
                  <a:lnTo>
                    <a:pt x="917494" y="2421970"/>
                  </a:lnTo>
                  <a:lnTo>
                    <a:pt x="873884" y="2409611"/>
                  </a:lnTo>
                  <a:lnTo>
                    <a:pt x="830758" y="2395656"/>
                  </a:lnTo>
                  <a:lnTo>
                    <a:pt x="788170" y="2380126"/>
                  </a:lnTo>
                  <a:lnTo>
                    <a:pt x="746185" y="2363035"/>
                  </a:lnTo>
                  <a:lnTo>
                    <a:pt x="704859" y="2344410"/>
                  </a:lnTo>
                  <a:lnTo>
                    <a:pt x="664248" y="2324280"/>
                  </a:lnTo>
                  <a:lnTo>
                    <a:pt x="624402" y="2302667"/>
                  </a:lnTo>
                  <a:lnTo>
                    <a:pt x="585378" y="2279602"/>
                  </a:lnTo>
                  <a:lnTo>
                    <a:pt x="547231" y="2255115"/>
                  </a:lnTo>
                  <a:lnTo>
                    <a:pt x="510013" y="2229244"/>
                  </a:lnTo>
                  <a:lnTo>
                    <a:pt x="473771" y="2202019"/>
                  </a:lnTo>
                  <a:lnTo>
                    <a:pt x="438554" y="2173478"/>
                  </a:lnTo>
                  <a:lnTo>
                    <a:pt x="404414" y="2143661"/>
                  </a:lnTo>
                  <a:lnTo>
                    <a:pt x="371394" y="2112608"/>
                  </a:lnTo>
                  <a:lnTo>
                    <a:pt x="339538" y="2080358"/>
                  </a:lnTo>
                  <a:lnTo>
                    <a:pt x="308891" y="2046958"/>
                  </a:lnTo>
                  <a:lnTo>
                    <a:pt x="279495" y="2012452"/>
                  </a:lnTo>
                  <a:lnTo>
                    <a:pt x="251389" y="1976892"/>
                  </a:lnTo>
                  <a:lnTo>
                    <a:pt x="224610" y="1940317"/>
                  </a:lnTo>
                  <a:lnTo>
                    <a:pt x="199195" y="1902783"/>
                  </a:lnTo>
                  <a:lnTo>
                    <a:pt x="175180" y="1864340"/>
                  </a:lnTo>
                  <a:lnTo>
                    <a:pt x="152597" y="1825035"/>
                  </a:lnTo>
                  <a:lnTo>
                    <a:pt x="131474" y="1784928"/>
                  </a:lnTo>
                  <a:lnTo>
                    <a:pt x="111842" y="1744071"/>
                  </a:lnTo>
                  <a:lnTo>
                    <a:pt x="93728" y="1702520"/>
                  </a:lnTo>
                  <a:lnTo>
                    <a:pt x="77155" y="1660330"/>
                  </a:lnTo>
                  <a:lnTo>
                    <a:pt x="62146" y="1617555"/>
                  </a:lnTo>
                  <a:lnTo>
                    <a:pt x="48722" y="1574260"/>
                  </a:lnTo>
                  <a:lnTo>
                    <a:pt x="36901" y="1530500"/>
                  </a:lnTo>
                  <a:lnTo>
                    <a:pt x="26698" y="1486336"/>
                  </a:lnTo>
                  <a:lnTo>
                    <a:pt x="18127" y="1441825"/>
                  </a:lnTo>
                  <a:lnTo>
                    <a:pt x="11201" y="1397025"/>
                  </a:lnTo>
                  <a:lnTo>
                    <a:pt x="5929" y="1352004"/>
                  </a:lnTo>
                  <a:lnTo>
                    <a:pt x="2317" y="1306821"/>
                  </a:lnTo>
                  <a:lnTo>
                    <a:pt x="370" y="1261532"/>
                  </a:lnTo>
                  <a:lnTo>
                    <a:pt x="0" y="1231315"/>
                  </a:lnTo>
                  <a:lnTo>
                    <a:pt x="92" y="1216205"/>
                  </a:lnTo>
                  <a:lnTo>
                    <a:pt x="1483" y="1170897"/>
                  </a:lnTo>
                  <a:lnTo>
                    <a:pt x="4540" y="1125673"/>
                  </a:lnTo>
                  <a:lnTo>
                    <a:pt x="9260" y="1080590"/>
                  </a:lnTo>
                  <a:lnTo>
                    <a:pt x="15636" y="1035708"/>
                  </a:lnTo>
                  <a:lnTo>
                    <a:pt x="23659" y="991095"/>
                  </a:lnTo>
                  <a:lnTo>
                    <a:pt x="33319" y="946812"/>
                  </a:lnTo>
                  <a:lnTo>
                    <a:pt x="44603" y="902907"/>
                  </a:lnTo>
                  <a:lnTo>
                    <a:pt x="57495" y="859451"/>
                  </a:lnTo>
                  <a:lnTo>
                    <a:pt x="71977" y="816500"/>
                  </a:lnTo>
                  <a:lnTo>
                    <a:pt x="88031" y="774107"/>
                  </a:lnTo>
                  <a:lnTo>
                    <a:pt x="105634" y="732335"/>
                  </a:lnTo>
                  <a:lnTo>
                    <a:pt x="124764" y="691239"/>
                  </a:lnTo>
                  <a:lnTo>
                    <a:pt x="145392" y="650878"/>
                  </a:lnTo>
                  <a:lnTo>
                    <a:pt x="167491" y="611301"/>
                  </a:lnTo>
                  <a:lnTo>
                    <a:pt x="191034" y="572563"/>
                  </a:lnTo>
                  <a:lnTo>
                    <a:pt x="215986" y="534720"/>
                  </a:lnTo>
                  <a:lnTo>
                    <a:pt x="242313" y="497820"/>
                  </a:lnTo>
                  <a:lnTo>
                    <a:pt x="269981" y="461917"/>
                  </a:lnTo>
                  <a:lnTo>
                    <a:pt x="298952" y="427053"/>
                  </a:lnTo>
                  <a:lnTo>
                    <a:pt x="329187" y="393280"/>
                  </a:lnTo>
                  <a:lnTo>
                    <a:pt x="360644" y="360644"/>
                  </a:lnTo>
                  <a:lnTo>
                    <a:pt x="393280" y="329187"/>
                  </a:lnTo>
                  <a:lnTo>
                    <a:pt x="427053" y="298952"/>
                  </a:lnTo>
                  <a:lnTo>
                    <a:pt x="461917" y="269981"/>
                  </a:lnTo>
                  <a:lnTo>
                    <a:pt x="497820" y="242313"/>
                  </a:lnTo>
                  <a:lnTo>
                    <a:pt x="534720" y="215986"/>
                  </a:lnTo>
                  <a:lnTo>
                    <a:pt x="572563" y="191034"/>
                  </a:lnTo>
                  <a:lnTo>
                    <a:pt x="611301" y="167491"/>
                  </a:lnTo>
                  <a:lnTo>
                    <a:pt x="650878" y="145392"/>
                  </a:lnTo>
                  <a:lnTo>
                    <a:pt x="691239" y="124764"/>
                  </a:lnTo>
                  <a:lnTo>
                    <a:pt x="732335" y="105634"/>
                  </a:lnTo>
                  <a:lnTo>
                    <a:pt x="774107" y="88031"/>
                  </a:lnTo>
                  <a:lnTo>
                    <a:pt x="816500" y="71977"/>
                  </a:lnTo>
                  <a:lnTo>
                    <a:pt x="859451" y="57495"/>
                  </a:lnTo>
                  <a:lnTo>
                    <a:pt x="902907" y="44603"/>
                  </a:lnTo>
                  <a:lnTo>
                    <a:pt x="946812" y="33319"/>
                  </a:lnTo>
                  <a:lnTo>
                    <a:pt x="991095" y="23659"/>
                  </a:lnTo>
                  <a:lnTo>
                    <a:pt x="1035708" y="15636"/>
                  </a:lnTo>
                  <a:lnTo>
                    <a:pt x="1080590" y="9260"/>
                  </a:lnTo>
                  <a:lnTo>
                    <a:pt x="1125673" y="4540"/>
                  </a:lnTo>
                  <a:lnTo>
                    <a:pt x="1170897" y="1483"/>
                  </a:lnTo>
                  <a:lnTo>
                    <a:pt x="1216205" y="92"/>
                  </a:lnTo>
                  <a:lnTo>
                    <a:pt x="1231315" y="0"/>
                  </a:lnTo>
                  <a:lnTo>
                    <a:pt x="1246425" y="92"/>
                  </a:lnTo>
                  <a:lnTo>
                    <a:pt x="1291734" y="1483"/>
                  </a:lnTo>
                  <a:lnTo>
                    <a:pt x="1336958" y="4540"/>
                  </a:lnTo>
                  <a:lnTo>
                    <a:pt x="1382041" y="9260"/>
                  </a:lnTo>
                  <a:lnTo>
                    <a:pt x="1426922" y="15636"/>
                  </a:lnTo>
                  <a:lnTo>
                    <a:pt x="1471535" y="23659"/>
                  </a:lnTo>
                  <a:lnTo>
                    <a:pt x="1515819" y="33319"/>
                  </a:lnTo>
                  <a:lnTo>
                    <a:pt x="1559723" y="44603"/>
                  </a:lnTo>
                  <a:lnTo>
                    <a:pt x="1603180" y="57495"/>
                  </a:lnTo>
                  <a:lnTo>
                    <a:pt x="1646131" y="71977"/>
                  </a:lnTo>
                  <a:lnTo>
                    <a:pt x="1688524" y="88031"/>
                  </a:lnTo>
                  <a:lnTo>
                    <a:pt x="1730296" y="105634"/>
                  </a:lnTo>
                  <a:lnTo>
                    <a:pt x="1771391" y="124764"/>
                  </a:lnTo>
                  <a:lnTo>
                    <a:pt x="1811753" y="145392"/>
                  </a:lnTo>
                  <a:lnTo>
                    <a:pt x="1851329" y="167491"/>
                  </a:lnTo>
                  <a:lnTo>
                    <a:pt x="1890067" y="191034"/>
                  </a:lnTo>
                  <a:lnTo>
                    <a:pt x="1927911" y="215986"/>
                  </a:lnTo>
                  <a:lnTo>
                    <a:pt x="1964810" y="242313"/>
                  </a:lnTo>
                  <a:lnTo>
                    <a:pt x="2000714" y="269981"/>
                  </a:lnTo>
                  <a:lnTo>
                    <a:pt x="2035577" y="298952"/>
                  </a:lnTo>
                  <a:lnTo>
                    <a:pt x="2069351" y="329187"/>
                  </a:lnTo>
                  <a:lnTo>
                    <a:pt x="2101989" y="360644"/>
                  </a:lnTo>
                  <a:lnTo>
                    <a:pt x="2133444" y="393280"/>
                  </a:lnTo>
                  <a:lnTo>
                    <a:pt x="2163678" y="427053"/>
                  </a:lnTo>
                  <a:lnTo>
                    <a:pt x="2192651" y="461917"/>
                  </a:lnTo>
                  <a:lnTo>
                    <a:pt x="2220318" y="497820"/>
                  </a:lnTo>
                  <a:lnTo>
                    <a:pt x="2246643" y="534720"/>
                  </a:lnTo>
                  <a:lnTo>
                    <a:pt x="2271596" y="572563"/>
                  </a:lnTo>
                  <a:lnTo>
                    <a:pt x="2295138" y="611301"/>
                  </a:lnTo>
                  <a:lnTo>
                    <a:pt x="2317237" y="650878"/>
                  </a:lnTo>
                  <a:lnTo>
                    <a:pt x="2337866" y="691239"/>
                  </a:lnTo>
                  <a:lnTo>
                    <a:pt x="2356997" y="732335"/>
                  </a:lnTo>
                  <a:lnTo>
                    <a:pt x="2374599" y="774107"/>
                  </a:lnTo>
                  <a:lnTo>
                    <a:pt x="2390653" y="816500"/>
                  </a:lnTo>
                  <a:lnTo>
                    <a:pt x="2405135" y="859451"/>
                  </a:lnTo>
                  <a:lnTo>
                    <a:pt x="2418029" y="902907"/>
                  </a:lnTo>
                  <a:lnTo>
                    <a:pt x="2429312" y="946812"/>
                  </a:lnTo>
                  <a:lnTo>
                    <a:pt x="2438970" y="991095"/>
                  </a:lnTo>
                  <a:lnTo>
                    <a:pt x="2446995" y="1035708"/>
                  </a:lnTo>
                  <a:lnTo>
                    <a:pt x="2453370" y="1080590"/>
                  </a:lnTo>
                  <a:lnTo>
                    <a:pt x="2458090" y="1125673"/>
                  </a:lnTo>
                  <a:lnTo>
                    <a:pt x="2461149" y="1170897"/>
                  </a:lnTo>
                  <a:lnTo>
                    <a:pt x="2462539" y="1216205"/>
                  </a:lnTo>
                  <a:lnTo>
                    <a:pt x="2462631" y="1231315"/>
                  </a:lnTo>
                  <a:lnTo>
                    <a:pt x="2462539" y="1246425"/>
                  </a:lnTo>
                  <a:lnTo>
                    <a:pt x="2461149" y="1291734"/>
                  </a:lnTo>
                  <a:lnTo>
                    <a:pt x="2458090" y="1336958"/>
                  </a:lnTo>
                  <a:lnTo>
                    <a:pt x="2453370" y="1382041"/>
                  </a:lnTo>
                  <a:lnTo>
                    <a:pt x="2446995" y="1426922"/>
                  </a:lnTo>
                  <a:lnTo>
                    <a:pt x="2438970" y="1471535"/>
                  </a:lnTo>
                  <a:lnTo>
                    <a:pt x="2429312" y="1515819"/>
                  </a:lnTo>
                  <a:lnTo>
                    <a:pt x="2418029" y="1559723"/>
                  </a:lnTo>
                  <a:lnTo>
                    <a:pt x="2405135" y="1603180"/>
                  </a:lnTo>
                  <a:lnTo>
                    <a:pt x="2390653" y="1646131"/>
                  </a:lnTo>
                  <a:lnTo>
                    <a:pt x="2374601" y="1688524"/>
                  </a:lnTo>
                  <a:lnTo>
                    <a:pt x="2356997" y="1730296"/>
                  </a:lnTo>
                  <a:lnTo>
                    <a:pt x="2337866" y="1771391"/>
                  </a:lnTo>
                  <a:lnTo>
                    <a:pt x="2317237" y="1811753"/>
                  </a:lnTo>
                  <a:lnTo>
                    <a:pt x="2295138" y="1851329"/>
                  </a:lnTo>
                  <a:lnTo>
                    <a:pt x="2271596" y="1890067"/>
                  </a:lnTo>
                  <a:lnTo>
                    <a:pt x="2246643" y="1927911"/>
                  </a:lnTo>
                  <a:lnTo>
                    <a:pt x="2220318" y="1964810"/>
                  </a:lnTo>
                  <a:lnTo>
                    <a:pt x="2192651" y="2000714"/>
                  </a:lnTo>
                  <a:lnTo>
                    <a:pt x="2163678" y="2035577"/>
                  </a:lnTo>
                  <a:lnTo>
                    <a:pt x="2133444" y="2069351"/>
                  </a:lnTo>
                  <a:lnTo>
                    <a:pt x="2101989" y="2101989"/>
                  </a:lnTo>
                  <a:lnTo>
                    <a:pt x="2069351" y="2133444"/>
                  </a:lnTo>
                  <a:lnTo>
                    <a:pt x="2035577" y="2163678"/>
                  </a:lnTo>
                  <a:lnTo>
                    <a:pt x="2000714" y="2192651"/>
                  </a:lnTo>
                  <a:lnTo>
                    <a:pt x="1964810" y="2220318"/>
                  </a:lnTo>
                  <a:lnTo>
                    <a:pt x="1927911" y="2246643"/>
                  </a:lnTo>
                  <a:lnTo>
                    <a:pt x="1890067" y="2271596"/>
                  </a:lnTo>
                  <a:lnTo>
                    <a:pt x="1851329" y="2295138"/>
                  </a:lnTo>
                  <a:lnTo>
                    <a:pt x="1811753" y="2317237"/>
                  </a:lnTo>
                  <a:lnTo>
                    <a:pt x="1771391" y="2337866"/>
                  </a:lnTo>
                  <a:lnTo>
                    <a:pt x="1730296" y="2356997"/>
                  </a:lnTo>
                  <a:lnTo>
                    <a:pt x="1688524" y="2374599"/>
                  </a:lnTo>
                  <a:lnTo>
                    <a:pt x="1646131" y="2390653"/>
                  </a:lnTo>
                  <a:lnTo>
                    <a:pt x="1603180" y="2405135"/>
                  </a:lnTo>
                  <a:lnTo>
                    <a:pt x="1559723" y="2418029"/>
                  </a:lnTo>
                  <a:lnTo>
                    <a:pt x="1515819" y="2429312"/>
                  </a:lnTo>
                  <a:lnTo>
                    <a:pt x="1471535" y="2438970"/>
                  </a:lnTo>
                  <a:lnTo>
                    <a:pt x="1426922" y="2446995"/>
                  </a:lnTo>
                  <a:lnTo>
                    <a:pt x="1382041" y="2453370"/>
                  </a:lnTo>
                  <a:lnTo>
                    <a:pt x="1336958" y="2458090"/>
                  </a:lnTo>
                  <a:lnTo>
                    <a:pt x="1291734" y="2461149"/>
                  </a:lnTo>
                  <a:lnTo>
                    <a:pt x="1246425" y="2462539"/>
                  </a:lnTo>
                  <a:lnTo>
                    <a:pt x="1231315" y="2462631"/>
                  </a:lnTo>
                  <a:close/>
                </a:path>
              </a:pathLst>
            </a:custGeom>
            <a:solidFill>
              <a:srgbClr val="003B6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6" name="Google Shape;406;g1373ce98801_0_0"/>
          <p:cNvSpPr txBox="1"/>
          <p:nvPr>
            <p:ph type="title"/>
          </p:nvPr>
        </p:nvSpPr>
        <p:spPr>
          <a:xfrm>
            <a:off x="5565430" y="4121100"/>
            <a:ext cx="7473600" cy="11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975">
            <a:spAutoFit/>
          </a:bodyPr>
          <a:lstStyle/>
          <a:p>
            <a:pPr indent="0" lvl="0" marL="12700" marR="5080" rtl="0" algn="l">
              <a:lnSpc>
                <a:spcPct val="11891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7200">
                <a:solidFill>
                  <a:srgbClr val="262626"/>
                </a:solidFill>
              </a:rPr>
              <a:t>Ice Breaking</a:t>
            </a:r>
            <a:endParaRPr sz="7200"/>
          </a:p>
        </p:txBody>
      </p:sp>
      <p:sp>
        <p:nvSpPr>
          <p:cNvPr id="407" name="Google Shape;407;g1373ce98801_0_0"/>
          <p:cNvSpPr/>
          <p:nvPr/>
        </p:nvSpPr>
        <p:spPr>
          <a:xfrm>
            <a:off x="17098366" y="9125620"/>
            <a:ext cx="1189500" cy="1161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Google Shape;165;g2022be1282b_0_148"/>
          <p:cNvCxnSpPr/>
          <p:nvPr/>
        </p:nvCxnSpPr>
        <p:spPr>
          <a:xfrm rot="10800000">
            <a:off x="7196168" y="5949582"/>
            <a:ext cx="0" cy="2447700"/>
          </a:xfrm>
          <a:prstGeom prst="straightConnector1">
            <a:avLst/>
          </a:prstGeom>
          <a:noFill/>
          <a:ln cap="flat" cmpd="sng" w="50800">
            <a:solidFill>
              <a:srgbClr val="9AA0A6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66" name="Google Shape;166;g2022be1282b_0_148"/>
          <p:cNvCxnSpPr/>
          <p:nvPr/>
        </p:nvCxnSpPr>
        <p:spPr>
          <a:xfrm rot="10800000">
            <a:off x="12545055" y="5853226"/>
            <a:ext cx="0" cy="2447700"/>
          </a:xfrm>
          <a:prstGeom prst="straightConnector1">
            <a:avLst/>
          </a:prstGeom>
          <a:noFill/>
          <a:ln cap="flat" cmpd="sng" w="50800">
            <a:solidFill>
              <a:srgbClr val="9AA0A6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67" name="Google Shape;167;g2022be1282b_0_148"/>
          <p:cNvCxnSpPr/>
          <p:nvPr/>
        </p:nvCxnSpPr>
        <p:spPr>
          <a:xfrm rot="10800000">
            <a:off x="9756069" y="5659570"/>
            <a:ext cx="0" cy="1400700"/>
          </a:xfrm>
          <a:prstGeom prst="straightConnector1">
            <a:avLst/>
          </a:prstGeom>
          <a:noFill/>
          <a:ln cap="flat" cmpd="sng" w="50800">
            <a:solidFill>
              <a:srgbClr val="9AA0A6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68" name="Google Shape;168;g2022be1282b_0_148"/>
          <p:cNvCxnSpPr/>
          <p:nvPr/>
        </p:nvCxnSpPr>
        <p:spPr>
          <a:xfrm rot="10800000">
            <a:off x="14231495" y="3257641"/>
            <a:ext cx="0" cy="2256000"/>
          </a:xfrm>
          <a:prstGeom prst="straightConnector1">
            <a:avLst/>
          </a:prstGeom>
          <a:noFill/>
          <a:ln cap="flat" cmpd="sng" w="5080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69" name="Google Shape;169;g2022be1282b_0_148"/>
          <p:cNvCxnSpPr/>
          <p:nvPr/>
        </p:nvCxnSpPr>
        <p:spPr>
          <a:xfrm rot="10800000">
            <a:off x="9307409" y="3257646"/>
            <a:ext cx="0" cy="2256000"/>
          </a:xfrm>
          <a:prstGeom prst="straightConnector1">
            <a:avLst/>
          </a:prstGeom>
          <a:noFill/>
          <a:ln cap="flat" cmpd="sng" w="5080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70" name="Google Shape;170;g2022be1282b_0_148"/>
          <p:cNvCxnSpPr/>
          <p:nvPr/>
        </p:nvCxnSpPr>
        <p:spPr>
          <a:xfrm rot="10800000">
            <a:off x="10017039" y="4627348"/>
            <a:ext cx="0" cy="1032300"/>
          </a:xfrm>
          <a:prstGeom prst="straightConnector1">
            <a:avLst/>
          </a:prstGeom>
          <a:noFill/>
          <a:ln cap="flat" cmpd="sng" w="5080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71" name="Google Shape;171;g2022be1282b_0_148"/>
          <p:cNvCxnSpPr/>
          <p:nvPr/>
        </p:nvCxnSpPr>
        <p:spPr>
          <a:xfrm rot="10800000">
            <a:off x="4563650" y="3257641"/>
            <a:ext cx="0" cy="2256000"/>
          </a:xfrm>
          <a:prstGeom prst="straightConnector1">
            <a:avLst/>
          </a:prstGeom>
          <a:noFill/>
          <a:ln cap="flat" cmpd="sng" w="5080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72" name="Google Shape;172;g2022be1282b_0_148"/>
          <p:cNvSpPr txBox="1"/>
          <p:nvPr/>
        </p:nvSpPr>
        <p:spPr>
          <a:xfrm>
            <a:off x="1637829" y="1454588"/>
            <a:ext cx="74532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Google Sans"/>
              <a:buNone/>
            </a:pPr>
            <a:r>
              <a:rPr lang="en-US" sz="4500">
                <a:solidFill>
                  <a:srgbClr val="404040"/>
                </a:solidFill>
                <a:latin typeface="Google Sans"/>
                <a:ea typeface="Google Sans"/>
                <a:cs typeface="Google Sans"/>
                <a:sym typeface="Google Sans"/>
              </a:rPr>
              <a:t>Hi there! </a:t>
            </a:r>
            <a:endParaRPr sz="4500">
              <a:solidFill>
                <a:srgbClr val="40404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Google Sans"/>
              <a:buNone/>
            </a:pPr>
            <a:r>
              <a:rPr lang="en-US" sz="4500">
                <a:solidFill>
                  <a:srgbClr val="404040"/>
                </a:solidFill>
                <a:latin typeface="Google Sans"/>
                <a:ea typeface="Google Sans"/>
                <a:cs typeface="Google Sans"/>
                <a:sym typeface="Google Sans"/>
              </a:rPr>
              <a:t>you can call me Helen :)</a:t>
            </a:r>
            <a:endParaRPr sz="1100">
              <a:solidFill>
                <a:srgbClr val="404040"/>
              </a:solidFill>
            </a:endParaRPr>
          </a:p>
        </p:txBody>
      </p:sp>
      <p:sp>
        <p:nvSpPr>
          <p:cNvPr id="173" name="Google Shape;173;g2022be1282b_0_148"/>
          <p:cNvSpPr/>
          <p:nvPr/>
        </p:nvSpPr>
        <p:spPr>
          <a:xfrm>
            <a:off x="-33437" y="5432456"/>
            <a:ext cx="16568700" cy="574200"/>
          </a:xfrm>
          <a:prstGeom prst="rightArrow">
            <a:avLst>
              <a:gd fmla="val 93737" name="adj1"/>
              <a:gd fmla="val 48096" name="adj2"/>
            </a:avLst>
          </a:prstGeom>
          <a:solidFill>
            <a:srgbClr val="48A8C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4" name="Google Shape;174;g2022be1282b_0_148"/>
          <p:cNvSpPr/>
          <p:nvPr/>
        </p:nvSpPr>
        <p:spPr>
          <a:xfrm>
            <a:off x="3685703" y="5403304"/>
            <a:ext cx="1671900" cy="6324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Google Sans"/>
              <a:buNone/>
            </a:pPr>
            <a:r>
              <a:rPr b="1" i="0" lang="en-US" sz="19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201</a:t>
            </a:r>
            <a:r>
              <a:rPr b="1" lang="en-US" sz="19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0</a:t>
            </a:r>
            <a:endParaRPr sz="1100"/>
          </a:p>
        </p:txBody>
      </p:sp>
      <p:sp>
        <p:nvSpPr>
          <p:cNvPr id="175" name="Google Shape;175;g2022be1282b_0_148"/>
          <p:cNvSpPr/>
          <p:nvPr/>
        </p:nvSpPr>
        <p:spPr>
          <a:xfrm>
            <a:off x="6360163" y="5413110"/>
            <a:ext cx="1671900" cy="6324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Google Sans"/>
              <a:buNone/>
            </a:pPr>
            <a:r>
              <a:rPr b="1" i="0" lang="en-US" sz="19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2014</a:t>
            </a:r>
            <a:endParaRPr sz="1100"/>
          </a:p>
        </p:txBody>
      </p:sp>
      <p:sp>
        <p:nvSpPr>
          <p:cNvPr id="176" name="Google Shape;176;g2022be1282b_0_148"/>
          <p:cNvSpPr/>
          <p:nvPr/>
        </p:nvSpPr>
        <p:spPr>
          <a:xfrm>
            <a:off x="9034622" y="5403304"/>
            <a:ext cx="1671900" cy="6324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Google Sans"/>
              <a:buNone/>
            </a:pPr>
            <a:r>
              <a:rPr b="1" i="0" lang="en-US" sz="19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201</a:t>
            </a:r>
            <a:r>
              <a:rPr b="1" lang="en-US" sz="19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8</a:t>
            </a:r>
            <a:endParaRPr sz="1100"/>
          </a:p>
        </p:txBody>
      </p:sp>
      <p:sp>
        <p:nvSpPr>
          <p:cNvPr id="177" name="Google Shape;177;g2022be1282b_0_148"/>
          <p:cNvSpPr/>
          <p:nvPr/>
        </p:nvSpPr>
        <p:spPr>
          <a:xfrm>
            <a:off x="11709082" y="5403304"/>
            <a:ext cx="1671900" cy="6324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Google Sans"/>
              <a:buNone/>
            </a:pPr>
            <a:r>
              <a:rPr b="1" i="0" lang="en-US" sz="19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20</a:t>
            </a:r>
            <a:r>
              <a:rPr b="1" lang="en-US" sz="19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21</a:t>
            </a:r>
            <a:endParaRPr sz="1100"/>
          </a:p>
        </p:txBody>
      </p:sp>
      <p:sp>
        <p:nvSpPr>
          <p:cNvPr id="178" name="Google Shape;178;g2022be1282b_0_148"/>
          <p:cNvSpPr/>
          <p:nvPr/>
        </p:nvSpPr>
        <p:spPr>
          <a:xfrm>
            <a:off x="14383542" y="5403304"/>
            <a:ext cx="1671900" cy="6324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Google Sans"/>
              <a:buNone/>
            </a:pPr>
            <a:r>
              <a:rPr b="1" i="0" lang="en-US" sz="19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202</a:t>
            </a:r>
            <a:r>
              <a:rPr b="1" lang="en-US" sz="19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3</a:t>
            </a:r>
            <a:endParaRPr sz="1100"/>
          </a:p>
        </p:txBody>
      </p:sp>
      <p:sp>
        <p:nvSpPr>
          <p:cNvPr id="179" name="Google Shape;179;g2022be1282b_0_148"/>
          <p:cNvSpPr/>
          <p:nvPr/>
        </p:nvSpPr>
        <p:spPr>
          <a:xfrm>
            <a:off x="384094" y="6035775"/>
            <a:ext cx="2936400" cy="1032300"/>
          </a:xfrm>
          <a:prstGeom prst="roundRect">
            <a:avLst>
              <a:gd fmla="val 29404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Font typeface="Google Sans Medium"/>
              <a:buNone/>
            </a:pPr>
            <a:r>
              <a:rPr lang="en-US" sz="23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Helena Natanael’s Life Journey</a:t>
            </a:r>
            <a:endParaRPr sz="1100">
              <a:solidFill>
                <a:schemeClr val="accent1"/>
              </a:solidFill>
            </a:endParaRPr>
          </a:p>
        </p:txBody>
      </p:sp>
      <p:sp>
        <p:nvSpPr>
          <p:cNvPr id="180" name="Google Shape;180;g2022be1282b_0_148"/>
          <p:cNvSpPr/>
          <p:nvPr/>
        </p:nvSpPr>
        <p:spPr>
          <a:xfrm>
            <a:off x="3429694" y="2600419"/>
            <a:ext cx="2827500" cy="1113000"/>
          </a:xfrm>
          <a:prstGeom prst="roundRect">
            <a:avLst>
              <a:gd fmla="val 13680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171450" lIns="171450" spcFirstLastPara="1" rIns="171450" wrap="square" tIns="1714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Google Sans Medium"/>
              <a:buNone/>
            </a:pPr>
            <a:r>
              <a:rPr lang="en-US" sz="19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Start learning</a:t>
            </a:r>
            <a:endParaRPr sz="19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Google Sans Medium"/>
              <a:buNone/>
            </a:pPr>
            <a:r>
              <a:rPr lang="en-US" sz="19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HTML and CSS</a:t>
            </a:r>
            <a:endParaRPr sz="19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81" name="Google Shape;181;g2022be1282b_0_148"/>
          <p:cNvSpPr/>
          <p:nvPr/>
        </p:nvSpPr>
        <p:spPr>
          <a:xfrm>
            <a:off x="8128874" y="6324205"/>
            <a:ext cx="3140100" cy="1113000"/>
          </a:xfrm>
          <a:prstGeom prst="roundRect">
            <a:avLst>
              <a:gd fmla="val 13305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171450" lIns="171450" spcFirstLastPara="1" rIns="171450" wrap="square" tIns="1714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Google Sans Medium"/>
              <a:buNone/>
            </a:pPr>
            <a:r>
              <a:rPr lang="en-US" sz="19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Getting a</a:t>
            </a:r>
            <a:endParaRPr sz="19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Google Sans Medium"/>
              <a:buNone/>
            </a:pPr>
            <a:r>
              <a:rPr lang="en-US" sz="19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Bachelor Degree</a:t>
            </a:r>
            <a:endParaRPr sz="19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82" name="Google Shape;182;g2022be1282b_0_148"/>
          <p:cNvSpPr/>
          <p:nvPr/>
        </p:nvSpPr>
        <p:spPr>
          <a:xfrm>
            <a:off x="5164031" y="7715906"/>
            <a:ext cx="2567400" cy="1142700"/>
          </a:xfrm>
          <a:prstGeom prst="roundRect">
            <a:avLst>
              <a:gd fmla="val 12681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171450" lIns="171450" spcFirstLastPara="1" rIns="171450" wrap="square" tIns="1714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Google Sans Medium"/>
              <a:buNone/>
            </a:pPr>
            <a:r>
              <a:rPr lang="en-US" sz="19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Taking IT as</a:t>
            </a:r>
            <a:endParaRPr sz="19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Google Sans Medium"/>
              <a:buNone/>
            </a:pPr>
            <a:r>
              <a:rPr lang="en-US" sz="19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Univ Major</a:t>
            </a:r>
            <a:endParaRPr sz="19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83" name="Google Shape;183;g2022be1282b_0_148"/>
          <p:cNvSpPr/>
          <p:nvPr/>
        </p:nvSpPr>
        <p:spPr>
          <a:xfrm>
            <a:off x="12573658" y="2312869"/>
            <a:ext cx="3725700" cy="1400700"/>
          </a:xfrm>
          <a:prstGeom prst="roundRect">
            <a:avLst>
              <a:gd fmla="val 13613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171450" lIns="171450" spcFirstLastPara="1" rIns="171450" wrap="square" tIns="1714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Google Sans Medium"/>
              <a:buNone/>
            </a:pPr>
            <a:r>
              <a:rPr lang="en-US" sz="19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Start sharing</a:t>
            </a:r>
            <a:endParaRPr sz="19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Google Sans Medium"/>
              <a:buNone/>
            </a:pPr>
            <a:r>
              <a:rPr lang="en-US" sz="19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knowledge</a:t>
            </a:r>
            <a:endParaRPr sz="19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84" name="Google Shape;184;g2022be1282b_0_148"/>
          <p:cNvSpPr/>
          <p:nvPr/>
        </p:nvSpPr>
        <p:spPr>
          <a:xfrm>
            <a:off x="9698921" y="4001589"/>
            <a:ext cx="3113400" cy="1142700"/>
          </a:xfrm>
          <a:prstGeom prst="roundRect">
            <a:avLst>
              <a:gd fmla="val 12889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171450" lIns="171450" spcFirstLastPara="1" rIns="171450" wrap="square" tIns="1714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Google Sans Medium"/>
              <a:buNone/>
            </a:pPr>
            <a:r>
              <a:rPr lang="en-US" sz="19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First time job</a:t>
            </a:r>
            <a:endParaRPr sz="19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Google Sans Medium"/>
              <a:buNone/>
            </a:pPr>
            <a:r>
              <a:rPr lang="en-US" sz="19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Software Engineer</a:t>
            </a:r>
            <a:endParaRPr sz="19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85" name="Google Shape;185;g2022be1282b_0_148"/>
          <p:cNvSpPr/>
          <p:nvPr/>
        </p:nvSpPr>
        <p:spPr>
          <a:xfrm>
            <a:off x="10706599" y="7725696"/>
            <a:ext cx="3113400" cy="1113000"/>
          </a:xfrm>
          <a:prstGeom prst="roundRect">
            <a:avLst>
              <a:gd fmla="val 13029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171450" lIns="171450" spcFirstLastPara="1" rIns="171450" wrap="square" tIns="1714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Google Sans Medium"/>
              <a:buNone/>
            </a:pPr>
            <a:r>
              <a:rPr lang="en-US" sz="19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Changing work</a:t>
            </a:r>
            <a:endParaRPr sz="19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Google Sans Medium"/>
              <a:buNone/>
            </a:pPr>
            <a:r>
              <a:rPr lang="en-US" sz="19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Software Engineer</a:t>
            </a:r>
            <a:endParaRPr sz="19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86" name="Google Shape;186;g2022be1282b_0_148"/>
          <p:cNvSpPr/>
          <p:nvPr/>
        </p:nvSpPr>
        <p:spPr>
          <a:xfrm>
            <a:off x="7129328" y="2566191"/>
            <a:ext cx="3113400" cy="1147200"/>
          </a:xfrm>
          <a:prstGeom prst="roundRect">
            <a:avLst>
              <a:gd fmla="val 12405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171450" lIns="171450" spcFirstLastPara="1" rIns="171450" wrap="square" tIns="1714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Google Sans Medium"/>
              <a:buNone/>
            </a:pPr>
            <a:r>
              <a:rPr lang="en-US" sz="19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Internship</a:t>
            </a:r>
            <a:endParaRPr sz="19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Google Sans Medium"/>
              <a:buNone/>
            </a:pPr>
            <a:r>
              <a:rPr lang="en-US" sz="19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Fullstack Webdev</a:t>
            </a:r>
            <a:endParaRPr sz="19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87" name="Google Shape;187;g2022be1282b_0_148"/>
          <p:cNvSpPr/>
          <p:nvPr/>
        </p:nvSpPr>
        <p:spPr>
          <a:xfrm>
            <a:off x="5549651" y="2835103"/>
            <a:ext cx="593400" cy="593400"/>
          </a:xfrm>
          <a:prstGeom prst="ellipse">
            <a:avLst/>
          </a:prstGeom>
          <a:solidFill>
            <a:srgbClr val="31A85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8" name="Google Shape;188;g2022be1282b_0_148"/>
          <p:cNvSpPr/>
          <p:nvPr/>
        </p:nvSpPr>
        <p:spPr>
          <a:xfrm>
            <a:off x="7032719" y="7990634"/>
            <a:ext cx="593400" cy="593400"/>
          </a:xfrm>
          <a:prstGeom prst="ellipse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9" name="Google Shape;189;g2022be1282b_0_148"/>
          <p:cNvSpPr/>
          <p:nvPr/>
        </p:nvSpPr>
        <p:spPr>
          <a:xfrm>
            <a:off x="5684936" y="2961050"/>
            <a:ext cx="322650" cy="34133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oogle Sans"/>
              <a:buNone/>
            </a:pPr>
            <a:r>
              <a:t/>
            </a:r>
            <a:endParaRPr b="0" i="0" sz="22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90" name="Google Shape;190;g2022be1282b_0_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5433" y="8091037"/>
            <a:ext cx="382388" cy="382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2022be1282b_0_148"/>
          <p:cNvPicPr preferRelativeResize="0"/>
          <p:nvPr/>
        </p:nvPicPr>
        <p:blipFill rotWithShape="1">
          <a:blip r:embed="rId4">
            <a:alphaModFix/>
          </a:blip>
          <a:srcRect b="0" l="19847" r="57765" t="0"/>
          <a:stretch/>
        </p:blipFill>
        <p:spPr>
          <a:xfrm>
            <a:off x="12199672" y="4305009"/>
            <a:ext cx="509023" cy="53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2022be1282b_0_148"/>
          <p:cNvPicPr preferRelativeResize="0"/>
          <p:nvPr/>
        </p:nvPicPr>
        <p:blipFill rotWithShape="1">
          <a:blip r:embed="rId5">
            <a:alphaModFix/>
          </a:blip>
          <a:srcRect b="22486" l="0" r="0" t="0"/>
          <a:stretch/>
        </p:blipFill>
        <p:spPr>
          <a:xfrm>
            <a:off x="9485381" y="2841401"/>
            <a:ext cx="593325" cy="457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2022be1282b_0_1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343331" y="3099769"/>
            <a:ext cx="382406" cy="38240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2022be1282b_0_148"/>
          <p:cNvSpPr/>
          <p:nvPr/>
        </p:nvSpPr>
        <p:spPr>
          <a:xfrm>
            <a:off x="7138181" y="8130787"/>
            <a:ext cx="382428" cy="313038"/>
          </a:xfrm>
          <a:custGeom>
            <a:rect b="b" l="l" r="r" t="t"/>
            <a:pathLst>
              <a:path extrusionOk="0" h="21600" w="21600">
                <a:moveTo>
                  <a:pt x="3917" y="12233"/>
                </a:moveTo>
                <a:lnTo>
                  <a:pt x="3917" y="17018"/>
                </a:lnTo>
                <a:lnTo>
                  <a:pt x="10791" y="21600"/>
                </a:lnTo>
                <a:lnTo>
                  <a:pt x="17683" y="17018"/>
                </a:lnTo>
                <a:lnTo>
                  <a:pt x="17683" y="12233"/>
                </a:lnTo>
                <a:lnTo>
                  <a:pt x="10791" y="16815"/>
                </a:lnTo>
                <a:lnTo>
                  <a:pt x="3917" y="12233"/>
                </a:lnTo>
                <a:close/>
                <a:moveTo>
                  <a:pt x="10791" y="0"/>
                </a:moveTo>
                <a:lnTo>
                  <a:pt x="0" y="7200"/>
                </a:lnTo>
                <a:lnTo>
                  <a:pt x="10791" y="14400"/>
                </a:lnTo>
                <a:lnTo>
                  <a:pt x="19604" y="8532"/>
                </a:lnTo>
                <a:lnTo>
                  <a:pt x="19604" y="16815"/>
                </a:lnTo>
                <a:lnTo>
                  <a:pt x="21600" y="16815"/>
                </a:lnTo>
                <a:lnTo>
                  <a:pt x="21600" y="7268"/>
                </a:lnTo>
                <a:lnTo>
                  <a:pt x="1079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oogle Sans"/>
              <a:buNone/>
            </a:pPr>
            <a:r>
              <a:t/>
            </a:r>
            <a:endParaRPr b="0" i="0" sz="22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95" name="Google Shape;195;g2022be1282b_0_1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671982" y="2509051"/>
            <a:ext cx="509025" cy="55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2022be1282b_0_1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733806" y="2411423"/>
            <a:ext cx="723825" cy="7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2022be1282b_0_1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56956" y="6504266"/>
            <a:ext cx="723825" cy="72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2022be1282b_0_148"/>
          <p:cNvSpPr/>
          <p:nvPr/>
        </p:nvSpPr>
        <p:spPr>
          <a:xfrm>
            <a:off x="17097300" y="9125695"/>
            <a:ext cx="1190700" cy="1161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Google Shape;412;ged0e0a191f_0_39"/>
          <p:cNvGrpSpPr/>
          <p:nvPr/>
        </p:nvGrpSpPr>
        <p:grpSpPr>
          <a:xfrm>
            <a:off x="0" y="0"/>
            <a:ext cx="8048625" cy="10287000"/>
            <a:chOff x="0" y="0"/>
            <a:chExt cx="8048625" cy="10287000"/>
          </a:xfrm>
        </p:grpSpPr>
        <p:sp>
          <p:nvSpPr>
            <p:cNvPr id="413" name="Google Shape;413;ged0e0a191f_0_39"/>
            <p:cNvSpPr/>
            <p:nvPr/>
          </p:nvSpPr>
          <p:spPr>
            <a:xfrm>
              <a:off x="0" y="0"/>
              <a:ext cx="8048625" cy="10287000"/>
            </a:xfrm>
            <a:custGeom>
              <a:rect b="b" l="l" r="r" t="t"/>
              <a:pathLst>
                <a:path extrusionOk="0" h="10287000" w="8048625">
                  <a:moveTo>
                    <a:pt x="8048625" y="10287000"/>
                  </a:moveTo>
                  <a:lnTo>
                    <a:pt x="0" y="10287000"/>
                  </a:lnTo>
                  <a:lnTo>
                    <a:pt x="0" y="0"/>
                  </a:lnTo>
                  <a:lnTo>
                    <a:pt x="8048625" y="0"/>
                  </a:lnTo>
                  <a:lnTo>
                    <a:pt x="8048625" y="1028700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ged0e0a191f_0_39"/>
            <p:cNvSpPr/>
            <p:nvPr/>
          </p:nvSpPr>
          <p:spPr>
            <a:xfrm>
              <a:off x="0" y="607746"/>
              <a:ext cx="4599305" cy="9093200"/>
            </a:xfrm>
            <a:custGeom>
              <a:rect b="b" l="l" r="r" t="t"/>
              <a:pathLst>
                <a:path extrusionOk="0" h="9093200" w="4599305">
                  <a:moveTo>
                    <a:pt x="337351" y="9093199"/>
                  </a:moveTo>
                  <a:lnTo>
                    <a:pt x="0" y="9093199"/>
                  </a:lnTo>
                  <a:lnTo>
                    <a:pt x="0" y="6591299"/>
                  </a:lnTo>
                  <a:lnTo>
                    <a:pt x="145528" y="6591299"/>
                  </a:lnTo>
                  <a:lnTo>
                    <a:pt x="193028" y="6578599"/>
                  </a:lnTo>
                  <a:lnTo>
                    <a:pt x="287157" y="6578599"/>
                  </a:lnTo>
                  <a:lnTo>
                    <a:pt x="333760" y="6565899"/>
                  </a:lnTo>
                  <a:lnTo>
                    <a:pt x="380040" y="6565899"/>
                  </a:lnTo>
                  <a:lnTo>
                    <a:pt x="516809" y="6527799"/>
                  </a:lnTo>
                  <a:lnTo>
                    <a:pt x="561667" y="6527799"/>
                  </a:lnTo>
                  <a:lnTo>
                    <a:pt x="650210" y="6502399"/>
                  </a:lnTo>
                  <a:lnTo>
                    <a:pt x="693870" y="6476999"/>
                  </a:lnTo>
                  <a:lnTo>
                    <a:pt x="822253" y="6438899"/>
                  </a:lnTo>
                  <a:lnTo>
                    <a:pt x="864140" y="6413499"/>
                  </a:lnTo>
                  <a:lnTo>
                    <a:pt x="905552" y="6400799"/>
                  </a:lnTo>
                  <a:lnTo>
                    <a:pt x="946477" y="6375399"/>
                  </a:lnTo>
                  <a:lnTo>
                    <a:pt x="986903" y="6362699"/>
                  </a:lnTo>
                  <a:lnTo>
                    <a:pt x="1026816" y="6337299"/>
                  </a:lnTo>
                  <a:lnTo>
                    <a:pt x="1105055" y="6286499"/>
                  </a:lnTo>
                  <a:lnTo>
                    <a:pt x="1143356" y="6273799"/>
                  </a:lnTo>
                  <a:lnTo>
                    <a:pt x="1181095" y="6248399"/>
                  </a:lnTo>
                  <a:lnTo>
                    <a:pt x="1218258" y="6222999"/>
                  </a:lnTo>
                  <a:lnTo>
                    <a:pt x="1254834" y="6197599"/>
                  </a:lnTo>
                  <a:lnTo>
                    <a:pt x="1290810" y="6159499"/>
                  </a:lnTo>
                  <a:lnTo>
                    <a:pt x="1326173" y="6134099"/>
                  </a:lnTo>
                  <a:lnTo>
                    <a:pt x="1360910" y="6108699"/>
                  </a:lnTo>
                  <a:lnTo>
                    <a:pt x="1395010" y="6083299"/>
                  </a:lnTo>
                  <a:lnTo>
                    <a:pt x="1428460" y="6045199"/>
                  </a:lnTo>
                  <a:lnTo>
                    <a:pt x="1461246" y="6019799"/>
                  </a:lnTo>
                  <a:lnTo>
                    <a:pt x="1493357" y="5981699"/>
                  </a:lnTo>
                  <a:lnTo>
                    <a:pt x="1524781" y="5956299"/>
                  </a:lnTo>
                  <a:lnTo>
                    <a:pt x="1555503" y="5918199"/>
                  </a:lnTo>
                  <a:lnTo>
                    <a:pt x="1585513" y="5892799"/>
                  </a:lnTo>
                  <a:lnTo>
                    <a:pt x="1614796" y="5854699"/>
                  </a:lnTo>
                  <a:lnTo>
                    <a:pt x="1643342" y="5816599"/>
                  </a:lnTo>
                  <a:lnTo>
                    <a:pt x="1671137" y="5778499"/>
                  </a:lnTo>
                  <a:lnTo>
                    <a:pt x="1698168" y="5753099"/>
                  </a:lnTo>
                  <a:lnTo>
                    <a:pt x="1724423" y="5714999"/>
                  </a:lnTo>
                  <a:lnTo>
                    <a:pt x="1749891" y="5676899"/>
                  </a:lnTo>
                  <a:lnTo>
                    <a:pt x="1774557" y="5638799"/>
                  </a:lnTo>
                  <a:lnTo>
                    <a:pt x="1798409" y="5600699"/>
                  </a:lnTo>
                  <a:lnTo>
                    <a:pt x="1821435" y="5562599"/>
                  </a:lnTo>
                  <a:lnTo>
                    <a:pt x="1843623" y="5524499"/>
                  </a:lnTo>
                  <a:lnTo>
                    <a:pt x="1864960" y="5486399"/>
                  </a:lnTo>
                  <a:lnTo>
                    <a:pt x="1885433" y="5435599"/>
                  </a:lnTo>
                  <a:lnTo>
                    <a:pt x="1905029" y="5397499"/>
                  </a:lnTo>
                  <a:lnTo>
                    <a:pt x="1923737" y="5359399"/>
                  </a:lnTo>
                  <a:lnTo>
                    <a:pt x="1941543" y="5321299"/>
                  </a:lnTo>
                  <a:lnTo>
                    <a:pt x="1958435" y="5270499"/>
                  </a:lnTo>
                  <a:lnTo>
                    <a:pt x="1974401" y="5232399"/>
                  </a:lnTo>
                  <a:lnTo>
                    <a:pt x="1989427" y="5181599"/>
                  </a:lnTo>
                  <a:lnTo>
                    <a:pt x="2003503" y="5143499"/>
                  </a:lnTo>
                  <a:lnTo>
                    <a:pt x="2016613" y="5105399"/>
                  </a:lnTo>
                  <a:lnTo>
                    <a:pt x="2028747" y="5054599"/>
                  </a:lnTo>
                  <a:lnTo>
                    <a:pt x="2039892" y="5003799"/>
                  </a:lnTo>
                  <a:lnTo>
                    <a:pt x="2050035" y="4965699"/>
                  </a:lnTo>
                  <a:lnTo>
                    <a:pt x="2059164" y="4914899"/>
                  </a:lnTo>
                  <a:lnTo>
                    <a:pt x="2067265" y="4876799"/>
                  </a:lnTo>
                  <a:lnTo>
                    <a:pt x="2074328" y="4825999"/>
                  </a:lnTo>
                  <a:lnTo>
                    <a:pt x="2080338" y="4775199"/>
                  </a:lnTo>
                  <a:lnTo>
                    <a:pt x="2085283" y="4737099"/>
                  </a:lnTo>
                  <a:lnTo>
                    <a:pt x="2089152" y="4686299"/>
                  </a:lnTo>
                  <a:lnTo>
                    <a:pt x="2091930" y="4635499"/>
                  </a:lnTo>
                  <a:lnTo>
                    <a:pt x="2093607" y="4584699"/>
                  </a:lnTo>
                  <a:lnTo>
                    <a:pt x="2094168" y="4546599"/>
                  </a:lnTo>
                  <a:lnTo>
                    <a:pt x="2093611" y="4495799"/>
                  </a:lnTo>
                  <a:lnTo>
                    <a:pt x="2091946" y="4444999"/>
                  </a:lnTo>
                  <a:lnTo>
                    <a:pt x="2089187" y="4394199"/>
                  </a:lnTo>
                  <a:lnTo>
                    <a:pt x="2085346" y="4356099"/>
                  </a:lnTo>
                  <a:lnTo>
                    <a:pt x="2080434" y="4305299"/>
                  </a:lnTo>
                  <a:lnTo>
                    <a:pt x="2074464" y="4254499"/>
                  </a:lnTo>
                  <a:lnTo>
                    <a:pt x="2067448" y="4216399"/>
                  </a:lnTo>
                  <a:lnTo>
                    <a:pt x="2059399" y="4165599"/>
                  </a:lnTo>
                  <a:lnTo>
                    <a:pt x="2050328" y="4114799"/>
                  </a:lnTo>
                  <a:lnTo>
                    <a:pt x="2040248" y="4076699"/>
                  </a:lnTo>
                  <a:lnTo>
                    <a:pt x="2029170" y="4025899"/>
                  </a:lnTo>
                  <a:lnTo>
                    <a:pt x="2017108" y="3987799"/>
                  </a:lnTo>
                  <a:lnTo>
                    <a:pt x="2004073" y="3936999"/>
                  </a:lnTo>
                  <a:lnTo>
                    <a:pt x="1990077" y="3898899"/>
                  </a:lnTo>
                  <a:lnTo>
                    <a:pt x="1975134" y="3860799"/>
                  </a:lnTo>
                  <a:lnTo>
                    <a:pt x="1959254" y="3809999"/>
                  </a:lnTo>
                  <a:lnTo>
                    <a:pt x="1942450" y="3771899"/>
                  </a:lnTo>
                  <a:lnTo>
                    <a:pt x="1924734" y="3733799"/>
                  </a:lnTo>
                  <a:lnTo>
                    <a:pt x="1906119" y="3682999"/>
                  </a:lnTo>
                  <a:lnTo>
                    <a:pt x="1886617" y="3644899"/>
                  </a:lnTo>
                  <a:lnTo>
                    <a:pt x="1866239" y="3606799"/>
                  </a:lnTo>
                  <a:lnTo>
                    <a:pt x="1844999" y="3568699"/>
                  </a:lnTo>
                  <a:lnTo>
                    <a:pt x="1822908" y="3530599"/>
                  </a:lnTo>
                  <a:lnTo>
                    <a:pt x="1799978" y="3492499"/>
                  </a:lnTo>
                  <a:lnTo>
                    <a:pt x="1776222" y="3454399"/>
                  </a:lnTo>
                  <a:lnTo>
                    <a:pt x="1751652" y="3416299"/>
                  </a:lnTo>
                  <a:lnTo>
                    <a:pt x="1726280" y="3378199"/>
                  </a:lnTo>
                  <a:lnTo>
                    <a:pt x="1700118" y="3340099"/>
                  </a:lnTo>
                  <a:lnTo>
                    <a:pt x="1673178" y="3301999"/>
                  </a:lnTo>
                  <a:lnTo>
                    <a:pt x="1645473" y="3263899"/>
                  </a:lnTo>
                  <a:lnTo>
                    <a:pt x="1617015" y="3225799"/>
                  </a:lnTo>
                  <a:lnTo>
                    <a:pt x="1587817" y="3200399"/>
                  </a:lnTo>
                  <a:lnTo>
                    <a:pt x="1557889" y="3162299"/>
                  </a:lnTo>
                  <a:lnTo>
                    <a:pt x="1527245" y="3136899"/>
                  </a:lnTo>
                  <a:lnTo>
                    <a:pt x="1495896" y="3098799"/>
                  </a:lnTo>
                  <a:lnTo>
                    <a:pt x="1463855" y="3073399"/>
                  </a:lnTo>
                  <a:lnTo>
                    <a:pt x="1431135" y="3035299"/>
                  </a:lnTo>
                  <a:lnTo>
                    <a:pt x="1397746" y="3009899"/>
                  </a:lnTo>
                  <a:lnTo>
                    <a:pt x="1363702" y="2971799"/>
                  </a:lnTo>
                  <a:lnTo>
                    <a:pt x="1329015" y="2946399"/>
                  </a:lnTo>
                  <a:lnTo>
                    <a:pt x="1293696" y="2920999"/>
                  </a:lnTo>
                  <a:lnTo>
                    <a:pt x="1257758" y="2895599"/>
                  </a:lnTo>
                  <a:lnTo>
                    <a:pt x="1221214" y="2870199"/>
                  </a:lnTo>
                  <a:lnTo>
                    <a:pt x="1184075" y="2844799"/>
                  </a:lnTo>
                  <a:lnTo>
                    <a:pt x="1146354" y="2819399"/>
                  </a:lnTo>
                  <a:lnTo>
                    <a:pt x="1108062" y="2793999"/>
                  </a:lnTo>
                  <a:lnTo>
                    <a:pt x="1029817" y="2743199"/>
                  </a:lnTo>
                  <a:lnTo>
                    <a:pt x="989888" y="2730499"/>
                  </a:lnTo>
                  <a:lnTo>
                    <a:pt x="949438" y="2705099"/>
                  </a:lnTo>
                  <a:lnTo>
                    <a:pt x="908478" y="2692399"/>
                  </a:lnTo>
                  <a:lnTo>
                    <a:pt x="867022" y="2666999"/>
                  </a:lnTo>
                  <a:lnTo>
                    <a:pt x="825080" y="2654299"/>
                  </a:lnTo>
                  <a:lnTo>
                    <a:pt x="782666" y="2628899"/>
                  </a:lnTo>
                  <a:lnTo>
                    <a:pt x="739792" y="2616199"/>
                  </a:lnTo>
                  <a:lnTo>
                    <a:pt x="427804" y="2527299"/>
                  </a:lnTo>
                  <a:lnTo>
                    <a:pt x="381685" y="2527299"/>
                  </a:lnTo>
                  <a:lnTo>
                    <a:pt x="335216" y="2514599"/>
                  </a:lnTo>
                  <a:lnTo>
                    <a:pt x="288408" y="2514599"/>
                  </a:lnTo>
                  <a:lnTo>
                    <a:pt x="241274" y="2501899"/>
                  </a:lnTo>
                  <a:lnTo>
                    <a:pt x="0" y="2501899"/>
                  </a:lnTo>
                  <a:lnTo>
                    <a:pt x="0" y="0"/>
                  </a:lnTo>
                  <a:lnTo>
                    <a:pt x="384810" y="0"/>
                  </a:lnTo>
                  <a:lnTo>
                    <a:pt x="432163" y="12699"/>
                  </a:lnTo>
                  <a:lnTo>
                    <a:pt x="526457" y="12699"/>
                  </a:lnTo>
                  <a:lnTo>
                    <a:pt x="573394" y="25399"/>
                  </a:lnTo>
                  <a:lnTo>
                    <a:pt x="620186" y="25399"/>
                  </a:lnTo>
                  <a:lnTo>
                    <a:pt x="666831" y="38099"/>
                  </a:lnTo>
                  <a:lnTo>
                    <a:pt x="713328" y="38099"/>
                  </a:lnTo>
                  <a:lnTo>
                    <a:pt x="759673" y="50799"/>
                  </a:lnTo>
                  <a:lnTo>
                    <a:pt x="805864" y="50799"/>
                  </a:lnTo>
                  <a:lnTo>
                    <a:pt x="897775" y="76199"/>
                  </a:lnTo>
                  <a:lnTo>
                    <a:pt x="943490" y="76199"/>
                  </a:lnTo>
                  <a:lnTo>
                    <a:pt x="1124686" y="126999"/>
                  </a:lnTo>
                  <a:lnTo>
                    <a:pt x="1169557" y="126999"/>
                  </a:lnTo>
                  <a:lnTo>
                    <a:pt x="1434998" y="203199"/>
                  </a:lnTo>
                  <a:lnTo>
                    <a:pt x="1478584" y="228599"/>
                  </a:lnTo>
                  <a:lnTo>
                    <a:pt x="1650969" y="279399"/>
                  </a:lnTo>
                  <a:lnTo>
                    <a:pt x="1693564" y="304799"/>
                  </a:lnTo>
                  <a:lnTo>
                    <a:pt x="1778132" y="330199"/>
                  </a:lnTo>
                  <a:lnTo>
                    <a:pt x="1820101" y="355599"/>
                  </a:lnTo>
                  <a:lnTo>
                    <a:pt x="1861857" y="368299"/>
                  </a:lnTo>
                  <a:lnTo>
                    <a:pt x="1903398" y="393699"/>
                  </a:lnTo>
                  <a:lnTo>
                    <a:pt x="1944720" y="406399"/>
                  </a:lnTo>
                  <a:lnTo>
                    <a:pt x="1985822" y="431799"/>
                  </a:lnTo>
                  <a:lnTo>
                    <a:pt x="2026700" y="444499"/>
                  </a:lnTo>
                  <a:lnTo>
                    <a:pt x="2067353" y="469899"/>
                  </a:lnTo>
                  <a:lnTo>
                    <a:pt x="2107778" y="482599"/>
                  </a:lnTo>
                  <a:lnTo>
                    <a:pt x="2187933" y="533399"/>
                  </a:lnTo>
                  <a:lnTo>
                    <a:pt x="2227659" y="546099"/>
                  </a:lnTo>
                  <a:lnTo>
                    <a:pt x="2345399" y="622299"/>
                  </a:lnTo>
                  <a:lnTo>
                    <a:pt x="2384159" y="634999"/>
                  </a:lnTo>
                  <a:lnTo>
                    <a:pt x="2536693" y="736599"/>
                  </a:lnTo>
                  <a:lnTo>
                    <a:pt x="2685104" y="838199"/>
                  </a:lnTo>
                  <a:lnTo>
                    <a:pt x="2793611" y="914399"/>
                  </a:lnTo>
                  <a:lnTo>
                    <a:pt x="2864578" y="965199"/>
                  </a:lnTo>
                  <a:lnTo>
                    <a:pt x="2899643" y="1003299"/>
                  </a:lnTo>
                  <a:lnTo>
                    <a:pt x="3003133" y="1079499"/>
                  </a:lnTo>
                  <a:lnTo>
                    <a:pt x="3037053" y="1117599"/>
                  </a:lnTo>
                  <a:lnTo>
                    <a:pt x="3104014" y="1168399"/>
                  </a:lnTo>
                  <a:lnTo>
                    <a:pt x="3137050" y="1206499"/>
                  </a:lnTo>
                  <a:lnTo>
                    <a:pt x="3169787" y="1231899"/>
                  </a:lnTo>
                  <a:lnTo>
                    <a:pt x="3202221" y="1269999"/>
                  </a:lnTo>
                  <a:lnTo>
                    <a:pt x="3234350" y="1295399"/>
                  </a:lnTo>
                  <a:lnTo>
                    <a:pt x="3266172" y="1333499"/>
                  </a:lnTo>
                  <a:lnTo>
                    <a:pt x="3297685" y="1358899"/>
                  </a:lnTo>
                  <a:lnTo>
                    <a:pt x="3328886" y="1396999"/>
                  </a:lnTo>
                  <a:lnTo>
                    <a:pt x="3359772" y="1422399"/>
                  </a:lnTo>
                  <a:lnTo>
                    <a:pt x="3390341" y="1460499"/>
                  </a:lnTo>
                  <a:lnTo>
                    <a:pt x="3420590" y="1485899"/>
                  </a:lnTo>
                  <a:lnTo>
                    <a:pt x="3450518" y="1523999"/>
                  </a:lnTo>
                  <a:lnTo>
                    <a:pt x="3480121" y="1562099"/>
                  </a:lnTo>
                  <a:lnTo>
                    <a:pt x="3509397" y="1587499"/>
                  </a:lnTo>
                  <a:lnTo>
                    <a:pt x="3538344" y="1625599"/>
                  </a:lnTo>
                  <a:lnTo>
                    <a:pt x="3566959" y="1663699"/>
                  </a:lnTo>
                  <a:lnTo>
                    <a:pt x="3595239" y="1701799"/>
                  </a:lnTo>
                  <a:lnTo>
                    <a:pt x="3623183" y="1727199"/>
                  </a:lnTo>
                  <a:lnTo>
                    <a:pt x="3650788" y="1765299"/>
                  </a:lnTo>
                  <a:lnTo>
                    <a:pt x="3678051" y="1803399"/>
                  </a:lnTo>
                  <a:lnTo>
                    <a:pt x="3704969" y="1841499"/>
                  </a:lnTo>
                  <a:lnTo>
                    <a:pt x="3731541" y="1879599"/>
                  </a:lnTo>
                  <a:lnTo>
                    <a:pt x="3757764" y="1904999"/>
                  </a:lnTo>
                  <a:lnTo>
                    <a:pt x="3783635" y="1943099"/>
                  </a:lnTo>
                  <a:lnTo>
                    <a:pt x="3809152" y="1981199"/>
                  </a:lnTo>
                  <a:lnTo>
                    <a:pt x="3834313" y="2019299"/>
                  </a:lnTo>
                  <a:lnTo>
                    <a:pt x="3859114" y="2057399"/>
                  </a:lnTo>
                  <a:lnTo>
                    <a:pt x="3883554" y="2095499"/>
                  </a:lnTo>
                  <a:lnTo>
                    <a:pt x="3907630" y="2133599"/>
                  </a:lnTo>
                  <a:lnTo>
                    <a:pt x="3931339" y="2171699"/>
                  </a:lnTo>
                  <a:lnTo>
                    <a:pt x="3954680" y="2209799"/>
                  </a:lnTo>
                  <a:lnTo>
                    <a:pt x="3977649" y="2247899"/>
                  </a:lnTo>
                  <a:lnTo>
                    <a:pt x="4000244" y="2285999"/>
                  </a:lnTo>
                  <a:lnTo>
                    <a:pt x="4022463" y="2324099"/>
                  </a:lnTo>
                  <a:lnTo>
                    <a:pt x="4044303" y="2362199"/>
                  </a:lnTo>
                  <a:lnTo>
                    <a:pt x="4065762" y="2412999"/>
                  </a:lnTo>
                  <a:lnTo>
                    <a:pt x="4086837" y="2451099"/>
                  </a:lnTo>
                  <a:lnTo>
                    <a:pt x="4107526" y="2489199"/>
                  </a:lnTo>
                  <a:lnTo>
                    <a:pt x="4127826" y="2527299"/>
                  </a:lnTo>
                  <a:lnTo>
                    <a:pt x="4147735" y="2565399"/>
                  </a:lnTo>
                  <a:lnTo>
                    <a:pt x="4167251" y="2603499"/>
                  </a:lnTo>
                  <a:lnTo>
                    <a:pt x="4186370" y="2654299"/>
                  </a:lnTo>
                  <a:lnTo>
                    <a:pt x="4205091" y="2692399"/>
                  </a:lnTo>
                  <a:lnTo>
                    <a:pt x="4223410" y="2730499"/>
                  </a:lnTo>
                  <a:lnTo>
                    <a:pt x="4241326" y="2781299"/>
                  </a:lnTo>
                  <a:lnTo>
                    <a:pt x="4258837" y="2819399"/>
                  </a:lnTo>
                  <a:lnTo>
                    <a:pt x="4275938" y="2857499"/>
                  </a:lnTo>
                  <a:lnTo>
                    <a:pt x="4292629" y="2895599"/>
                  </a:lnTo>
                  <a:lnTo>
                    <a:pt x="4308906" y="2946399"/>
                  </a:lnTo>
                  <a:lnTo>
                    <a:pt x="4324768" y="2984499"/>
                  </a:lnTo>
                  <a:lnTo>
                    <a:pt x="4340211" y="3035299"/>
                  </a:lnTo>
                  <a:lnTo>
                    <a:pt x="4355233" y="3073399"/>
                  </a:lnTo>
                  <a:lnTo>
                    <a:pt x="4369832" y="3111499"/>
                  </a:lnTo>
                  <a:lnTo>
                    <a:pt x="4384005" y="3162299"/>
                  </a:lnTo>
                  <a:lnTo>
                    <a:pt x="4397750" y="3200399"/>
                  </a:lnTo>
                  <a:lnTo>
                    <a:pt x="4411064" y="3251199"/>
                  </a:lnTo>
                  <a:lnTo>
                    <a:pt x="4423945" y="3289299"/>
                  </a:lnTo>
                  <a:lnTo>
                    <a:pt x="4436390" y="3340099"/>
                  </a:lnTo>
                  <a:lnTo>
                    <a:pt x="4448397" y="3378199"/>
                  </a:lnTo>
                  <a:lnTo>
                    <a:pt x="4459964" y="3428999"/>
                  </a:lnTo>
                  <a:lnTo>
                    <a:pt x="4471088" y="3467099"/>
                  </a:lnTo>
                  <a:lnTo>
                    <a:pt x="4481766" y="3517899"/>
                  </a:lnTo>
                  <a:lnTo>
                    <a:pt x="4491996" y="3555999"/>
                  </a:lnTo>
                  <a:lnTo>
                    <a:pt x="4501775" y="3606799"/>
                  </a:lnTo>
                  <a:lnTo>
                    <a:pt x="4511102" y="3644899"/>
                  </a:lnTo>
                  <a:lnTo>
                    <a:pt x="4519973" y="3695699"/>
                  </a:lnTo>
                  <a:lnTo>
                    <a:pt x="4528386" y="3746499"/>
                  </a:lnTo>
                  <a:lnTo>
                    <a:pt x="4536339" y="3784599"/>
                  </a:lnTo>
                  <a:lnTo>
                    <a:pt x="4543829" y="3835399"/>
                  </a:lnTo>
                  <a:lnTo>
                    <a:pt x="4550853" y="3886199"/>
                  </a:lnTo>
                  <a:lnTo>
                    <a:pt x="4557410" y="3924299"/>
                  </a:lnTo>
                  <a:lnTo>
                    <a:pt x="4563497" y="3975099"/>
                  </a:lnTo>
                  <a:lnTo>
                    <a:pt x="4569111" y="4025899"/>
                  </a:lnTo>
                  <a:lnTo>
                    <a:pt x="4574250" y="4063999"/>
                  </a:lnTo>
                  <a:lnTo>
                    <a:pt x="4578911" y="4114799"/>
                  </a:lnTo>
                  <a:lnTo>
                    <a:pt x="4583092" y="4165599"/>
                  </a:lnTo>
                  <a:lnTo>
                    <a:pt x="4586790" y="4203699"/>
                  </a:lnTo>
                  <a:lnTo>
                    <a:pt x="4590003" y="4254499"/>
                  </a:lnTo>
                  <a:lnTo>
                    <a:pt x="4592729" y="4305299"/>
                  </a:lnTo>
                  <a:lnTo>
                    <a:pt x="4594964" y="4356099"/>
                  </a:lnTo>
                  <a:lnTo>
                    <a:pt x="4596707" y="4394199"/>
                  </a:lnTo>
                  <a:lnTo>
                    <a:pt x="4597956" y="4444999"/>
                  </a:lnTo>
                  <a:lnTo>
                    <a:pt x="4598706" y="4495799"/>
                  </a:lnTo>
                  <a:lnTo>
                    <a:pt x="4598957" y="4546599"/>
                  </a:lnTo>
                  <a:lnTo>
                    <a:pt x="4598835" y="4597399"/>
                  </a:lnTo>
                  <a:lnTo>
                    <a:pt x="4598209" y="4635499"/>
                  </a:lnTo>
                  <a:lnTo>
                    <a:pt x="4597083" y="4686299"/>
                  </a:lnTo>
                  <a:lnTo>
                    <a:pt x="4595459" y="4737099"/>
                  </a:lnTo>
                  <a:lnTo>
                    <a:pt x="4593339" y="4787899"/>
                  </a:lnTo>
                  <a:lnTo>
                    <a:pt x="4590725" y="4825999"/>
                  </a:lnTo>
                  <a:lnTo>
                    <a:pt x="4587621" y="4876799"/>
                  </a:lnTo>
                  <a:lnTo>
                    <a:pt x="4584029" y="4927599"/>
                  </a:lnTo>
                  <a:lnTo>
                    <a:pt x="4579951" y="4978399"/>
                  </a:lnTo>
                  <a:lnTo>
                    <a:pt x="4575390" y="5016499"/>
                  </a:lnTo>
                  <a:lnTo>
                    <a:pt x="4570348" y="5067299"/>
                  </a:lnTo>
                  <a:lnTo>
                    <a:pt x="4564828" y="5118099"/>
                  </a:lnTo>
                  <a:lnTo>
                    <a:pt x="4558832" y="5156199"/>
                  </a:lnTo>
                  <a:lnTo>
                    <a:pt x="4552364" y="5206999"/>
                  </a:lnTo>
                  <a:lnTo>
                    <a:pt x="4545424" y="5257799"/>
                  </a:lnTo>
                  <a:lnTo>
                    <a:pt x="4538016" y="5295899"/>
                  </a:lnTo>
                  <a:lnTo>
                    <a:pt x="4530143" y="5346699"/>
                  </a:lnTo>
                  <a:lnTo>
                    <a:pt x="4521806" y="5397499"/>
                  </a:lnTo>
                  <a:lnTo>
                    <a:pt x="4513009" y="5435599"/>
                  </a:lnTo>
                  <a:lnTo>
                    <a:pt x="4503754" y="5486399"/>
                  </a:lnTo>
                  <a:lnTo>
                    <a:pt x="4494043" y="5524499"/>
                  </a:lnTo>
                  <a:lnTo>
                    <a:pt x="4483879" y="5575299"/>
                  </a:lnTo>
                  <a:lnTo>
                    <a:pt x="4473264" y="5613399"/>
                  </a:lnTo>
                  <a:lnTo>
                    <a:pt x="4462201" y="5664199"/>
                  </a:lnTo>
                  <a:lnTo>
                    <a:pt x="4450692" y="5702299"/>
                  </a:lnTo>
                  <a:lnTo>
                    <a:pt x="4438741" y="5753099"/>
                  </a:lnTo>
                  <a:lnTo>
                    <a:pt x="4426348" y="5791199"/>
                  </a:lnTo>
                  <a:lnTo>
                    <a:pt x="4413518" y="5841999"/>
                  </a:lnTo>
                  <a:lnTo>
                    <a:pt x="4400252" y="5880099"/>
                  </a:lnTo>
                  <a:lnTo>
                    <a:pt x="4386553" y="5930899"/>
                  </a:lnTo>
                  <a:lnTo>
                    <a:pt x="4372423" y="5968999"/>
                  </a:lnTo>
                  <a:lnTo>
                    <a:pt x="4357865" y="6019799"/>
                  </a:lnTo>
                  <a:lnTo>
                    <a:pt x="4342881" y="6057899"/>
                  </a:lnTo>
                  <a:lnTo>
                    <a:pt x="4327475" y="6095999"/>
                  </a:lnTo>
                  <a:lnTo>
                    <a:pt x="4311647" y="6146799"/>
                  </a:lnTo>
                  <a:lnTo>
                    <a:pt x="4295402" y="6184899"/>
                  </a:lnTo>
                  <a:lnTo>
                    <a:pt x="4278741" y="6235699"/>
                  </a:lnTo>
                  <a:lnTo>
                    <a:pt x="4261667" y="6273799"/>
                  </a:lnTo>
                  <a:lnTo>
                    <a:pt x="4244182" y="6311899"/>
                  </a:lnTo>
                  <a:lnTo>
                    <a:pt x="4226290" y="6349999"/>
                  </a:lnTo>
                  <a:lnTo>
                    <a:pt x="4207991" y="6400799"/>
                  </a:lnTo>
                  <a:lnTo>
                    <a:pt x="4189290" y="6438899"/>
                  </a:lnTo>
                  <a:lnTo>
                    <a:pt x="4170188" y="6476999"/>
                  </a:lnTo>
                  <a:lnTo>
                    <a:pt x="4150688" y="6515099"/>
                  </a:lnTo>
                  <a:lnTo>
                    <a:pt x="4130792" y="6565899"/>
                  </a:lnTo>
                  <a:lnTo>
                    <a:pt x="4110504" y="6603999"/>
                  </a:lnTo>
                  <a:lnTo>
                    <a:pt x="4089825" y="6642099"/>
                  </a:lnTo>
                  <a:lnTo>
                    <a:pt x="4068757" y="6680199"/>
                  </a:lnTo>
                  <a:lnTo>
                    <a:pt x="4047305" y="6718299"/>
                  </a:lnTo>
                  <a:lnTo>
                    <a:pt x="4025469" y="6756399"/>
                  </a:lnTo>
                  <a:lnTo>
                    <a:pt x="4003252" y="6807199"/>
                  </a:lnTo>
                  <a:lnTo>
                    <a:pt x="3980658" y="6845299"/>
                  </a:lnTo>
                  <a:lnTo>
                    <a:pt x="3957688" y="6883399"/>
                  </a:lnTo>
                  <a:lnTo>
                    <a:pt x="3934345" y="6921499"/>
                  </a:lnTo>
                  <a:lnTo>
                    <a:pt x="3910631" y="6959599"/>
                  </a:lnTo>
                  <a:lnTo>
                    <a:pt x="3886550" y="6997699"/>
                  </a:lnTo>
                  <a:lnTo>
                    <a:pt x="3862103" y="7035799"/>
                  </a:lnTo>
                  <a:lnTo>
                    <a:pt x="3837292" y="7073899"/>
                  </a:lnTo>
                  <a:lnTo>
                    <a:pt x="3812122" y="7111999"/>
                  </a:lnTo>
                  <a:lnTo>
                    <a:pt x="3786593" y="7150099"/>
                  </a:lnTo>
                  <a:lnTo>
                    <a:pt x="3760709" y="7175499"/>
                  </a:lnTo>
                  <a:lnTo>
                    <a:pt x="3734472" y="7213599"/>
                  </a:lnTo>
                  <a:lnTo>
                    <a:pt x="3707884" y="7251699"/>
                  </a:lnTo>
                  <a:lnTo>
                    <a:pt x="3680948" y="7289799"/>
                  </a:lnTo>
                  <a:lnTo>
                    <a:pt x="3653667" y="7327899"/>
                  </a:lnTo>
                  <a:lnTo>
                    <a:pt x="3626043" y="7365999"/>
                  </a:lnTo>
                  <a:lnTo>
                    <a:pt x="3598078" y="7391399"/>
                  </a:lnTo>
                  <a:lnTo>
                    <a:pt x="3569776" y="7429499"/>
                  </a:lnTo>
                  <a:lnTo>
                    <a:pt x="3541138" y="7467599"/>
                  </a:lnTo>
                  <a:lnTo>
                    <a:pt x="3512167" y="7492999"/>
                  </a:lnTo>
                  <a:lnTo>
                    <a:pt x="3482865" y="7531099"/>
                  </a:lnTo>
                  <a:lnTo>
                    <a:pt x="3453235" y="7569199"/>
                  </a:lnTo>
                  <a:lnTo>
                    <a:pt x="3423280" y="7594599"/>
                  </a:lnTo>
                  <a:lnTo>
                    <a:pt x="3393003" y="7632699"/>
                  </a:lnTo>
                  <a:lnTo>
                    <a:pt x="3362404" y="7670799"/>
                  </a:lnTo>
                  <a:lnTo>
                    <a:pt x="3331488" y="7696199"/>
                  </a:lnTo>
                  <a:lnTo>
                    <a:pt x="3300256" y="7734299"/>
                  </a:lnTo>
                  <a:lnTo>
                    <a:pt x="3268711" y="7759699"/>
                  </a:lnTo>
                  <a:lnTo>
                    <a:pt x="3236856" y="7797799"/>
                  </a:lnTo>
                  <a:lnTo>
                    <a:pt x="3204693" y="7823199"/>
                  </a:lnTo>
                  <a:lnTo>
                    <a:pt x="3172224" y="7861299"/>
                  </a:lnTo>
                  <a:lnTo>
                    <a:pt x="3106381" y="7912099"/>
                  </a:lnTo>
                  <a:lnTo>
                    <a:pt x="3073011" y="7950199"/>
                  </a:lnTo>
                  <a:lnTo>
                    <a:pt x="3005387" y="8000999"/>
                  </a:lnTo>
                  <a:lnTo>
                    <a:pt x="2971139" y="8039099"/>
                  </a:lnTo>
                  <a:lnTo>
                    <a:pt x="2866675" y="8115299"/>
                  </a:lnTo>
                  <a:lnTo>
                    <a:pt x="2831290" y="8153399"/>
                  </a:lnTo>
                  <a:lnTo>
                    <a:pt x="2723477" y="8229599"/>
                  </a:lnTo>
                  <a:lnTo>
                    <a:pt x="2575952" y="8331199"/>
                  </a:lnTo>
                  <a:lnTo>
                    <a:pt x="2424261" y="8432799"/>
                  </a:lnTo>
                  <a:lnTo>
                    <a:pt x="2385706" y="8458199"/>
                  </a:lnTo>
                  <a:lnTo>
                    <a:pt x="2346904" y="8470899"/>
                  </a:lnTo>
                  <a:lnTo>
                    <a:pt x="2229034" y="8547099"/>
                  </a:lnTo>
                  <a:lnTo>
                    <a:pt x="2189265" y="8559799"/>
                  </a:lnTo>
                  <a:lnTo>
                    <a:pt x="2109023" y="8610599"/>
                  </a:lnTo>
                  <a:lnTo>
                    <a:pt x="2068555" y="8623299"/>
                  </a:lnTo>
                  <a:lnTo>
                    <a:pt x="2027860" y="8648699"/>
                  </a:lnTo>
                  <a:lnTo>
                    <a:pt x="1986939" y="8661399"/>
                  </a:lnTo>
                  <a:lnTo>
                    <a:pt x="1945796" y="8686799"/>
                  </a:lnTo>
                  <a:lnTo>
                    <a:pt x="1904432" y="8699499"/>
                  </a:lnTo>
                  <a:lnTo>
                    <a:pt x="1862850" y="8724899"/>
                  </a:lnTo>
                  <a:lnTo>
                    <a:pt x="1821053" y="8737599"/>
                  </a:lnTo>
                  <a:lnTo>
                    <a:pt x="1779043" y="8762999"/>
                  </a:lnTo>
                  <a:lnTo>
                    <a:pt x="1694396" y="8788399"/>
                  </a:lnTo>
                  <a:lnTo>
                    <a:pt x="1651762" y="8813799"/>
                  </a:lnTo>
                  <a:lnTo>
                    <a:pt x="1435605" y="8877299"/>
                  </a:lnTo>
                  <a:lnTo>
                    <a:pt x="1391792" y="8902699"/>
                  </a:lnTo>
                  <a:lnTo>
                    <a:pt x="1214690" y="8953499"/>
                  </a:lnTo>
                  <a:lnTo>
                    <a:pt x="1169964" y="8953499"/>
                  </a:lnTo>
                  <a:lnTo>
                    <a:pt x="943755" y="9016999"/>
                  </a:lnTo>
                  <a:lnTo>
                    <a:pt x="898015" y="9016999"/>
                  </a:lnTo>
                  <a:lnTo>
                    <a:pt x="806056" y="9042399"/>
                  </a:lnTo>
                  <a:lnTo>
                    <a:pt x="759843" y="9042399"/>
                  </a:lnTo>
                  <a:lnTo>
                    <a:pt x="713477" y="9055099"/>
                  </a:lnTo>
                  <a:lnTo>
                    <a:pt x="666961" y="9055099"/>
                  </a:lnTo>
                  <a:lnTo>
                    <a:pt x="620297" y="9067799"/>
                  </a:lnTo>
                  <a:lnTo>
                    <a:pt x="526536" y="9067799"/>
                  </a:lnTo>
                  <a:lnTo>
                    <a:pt x="479444" y="9080499"/>
                  </a:lnTo>
                  <a:lnTo>
                    <a:pt x="384849" y="9080499"/>
                  </a:lnTo>
                  <a:lnTo>
                    <a:pt x="337351" y="9093199"/>
                  </a:lnTo>
                  <a:close/>
                </a:path>
              </a:pathLst>
            </a:custGeom>
            <a:solidFill>
              <a:srgbClr val="FFDE2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ged0e0a191f_0_39"/>
            <p:cNvSpPr/>
            <p:nvPr/>
          </p:nvSpPr>
          <p:spPr>
            <a:xfrm>
              <a:off x="5036088" y="7438461"/>
              <a:ext cx="1819909" cy="1819909"/>
            </a:xfrm>
            <a:custGeom>
              <a:rect b="b" l="l" r="r" t="t"/>
              <a:pathLst>
                <a:path extrusionOk="0" h="1819909" w="1819909">
                  <a:moveTo>
                    <a:pt x="909919" y="1819838"/>
                  </a:moveTo>
                  <a:lnTo>
                    <a:pt x="865271" y="1818743"/>
                  </a:lnTo>
                  <a:lnTo>
                    <a:pt x="820732" y="1815456"/>
                  </a:lnTo>
                  <a:lnTo>
                    <a:pt x="776405" y="1809989"/>
                  </a:lnTo>
                  <a:lnTo>
                    <a:pt x="732401" y="1802353"/>
                  </a:lnTo>
                  <a:lnTo>
                    <a:pt x="688827" y="1792570"/>
                  </a:lnTo>
                  <a:lnTo>
                    <a:pt x="645784" y="1780657"/>
                  </a:lnTo>
                  <a:lnTo>
                    <a:pt x="603378" y="1766648"/>
                  </a:lnTo>
                  <a:lnTo>
                    <a:pt x="561707" y="1750575"/>
                  </a:lnTo>
                  <a:lnTo>
                    <a:pt x="520877" y="1732475"/>
                  </a:lnTo>
                  <a:lnTo>
                    <a:pt x="480987" y="1712395"/>
                  </a:lnTo>
                  <a:lnTo>
                    <a:pt x="442126" y="1690382"/>
                  </a:lnTo>
                  <a:lnTo>
                    <a:pt x="404393" y="1666488"/>
                  </a:lnTo>
                  <a:lnTo>
                    <a:pt x="367880" y="1640773"/>
                  </a:lnTo>
                  <a:lnTo>
                    <a:pt x="332672" y="1613298"/>
                  </a:lnTo>
                  <a:lnTo>
                    <a:pt x="298855" y="1584126"/>
                  </a:lnTo>
                  <a:lnTo>
                    <a:pt x="266509" y="1553330"/>
                  </a:lnTo>
                  <a:lnTo>
                    <a:pt x="235713" y="1520984"/>
                  </a:lnTo>
                  <a:lnTo>
                    <a:pt x="206542" y="1487164"/>
                  </a:lnTo>
                  <a:lnTo>
                    <a:pt x="179065" y="1451958"/>
                  </a:lnTo>
                  <a:lnTo>
                    <a:pt x="153349" y="1415445"/>
                  </a:lnTo>
                  <a:lnTo>
                    <a:pt x="129455" y="1377712"/>
                  </a:lnTo>
                  <a:lnTo>
                    <a:pt x="107442" y="1338851"/>
                  </a:lnTo>
                  <a:lnTo>
                    <a:pt x="87362" y="1298960"/>
                  </a:lnTo>
                  <a:lnTo>
                    <a:pt x="69263" y="1258130"/>
                  </a:lnTo>
                  <a:lnTo>
                    <a:pt x="53190" y="1216460"/>
                  </a:lnTo>
                  <a:lnTo>
                    <a:pt x="39180" y="1174054"/>
                  </a:lnTo>
                  <a:lnTo>
                    <a:pt x="27269" y="1131011"/>
                  </a:lnTo>
                  <a:lnTo>
                    <a:pt x="17483" y="1087437"/>
                  </a:lnTo>
                  <a:lnTo>
                    <a:pt x="9848" y="1043433"/>
                  </a:lnTo>
                  <a:lnTo>
                    <a:pt x="4381" y="999106"/>
                  </a:lnTo>
                  <a:lnTo>
                    <a:pt x="1096" y="954567"/>
                  </a:lnTo>
                  <a:lnTo>
                    <a:pt x="0" y="909919"/>
                  </a:lnTo>
                  <a:lnTo>
                    <a:pt x="68" y="898753"/>
                  </a:lnTo>
                  <a:lnTo>
                    <a:pt x="1712" y="854121"/>
                  </a:lnTo>
                  <a:lnTo>
                    <a:pt x="5544" y="809625"/>
                  </a:lnTo>
                  <a:lnTo>
                    <a:pt x="11554" y="765369"/>
                  </a:lnTo>
                  <a:lnTo>
                    <a:pt x="19729" y="721464"/>
                  </a:lnTo>
                  <a:lnTo>
                    <a:pt x="30048" y="678011"/>
                  </a:lnTo>
                  <a:lnTo>
                    <a:pt x="42487" y="635118"/>
                  </a:lnTo>
                  <a:lnTo>
                    <a:pt x="57016" y="592885"/>
                  </a:lnTo>
                  <a:lnTo>
                    <a:pt x="73600" y="551417"/>
                  </a:lnTo>
                  <a:lnTo>
                    <a:pt x="92198" y="510813"/>
                  </a:lnTo>
                  <a:lnTo>
                    <a:pt x="112766" y="471169"/>
                  </a:lnTo>
                  <a:lnTo>
                    <a:pt x="135255" y="432583"/>
                  </a:lnTo>
                  <a:lnTo>
                    <a:pt x="159610" y="395148"/>
                  </a:lnTo>
                  <a:lnTo>
                    <a:pt x="185772" y="358952"/>
                  </a:lnTo>
                  <a:lnTo>
                    <a:pt x="213679" y="324083"/>
                  </a:lnTo>
                  <a:lnTo>
                    <a:pt x="243263" y="290626"/>
                  </a:lnTo>
                  <a:lnTo>
                    <a:pt x="274453" y="258661"/>
                  </a:lnTo>
                  <a:lnTo>
                    <a:pt x="307175" y="228265"/>
                  </a:lnTo>
                  <a:lnTo>
                    <a:pt x="341348" y="199510"/>
                  </a:lnTo>
                  <a:lnTo>
                    <a:pt x="376890" y="172468"/>
                  </a:lnTo>
                  <a:lnTo>
                    <a:pt x="413717" y="147201"/>
                  </a:lnTo>
                  <a:lnTo>
                    <a:pt x="451740" y="123773"/>
                  </a:lnTo>
                  <a:lnTo>
                    <a:pt x="490867" y="102238"/>
                  </a:lnTo>
                  <a:lnTo>
                    <a:pt x="531002" y="82649"/>
                  </a:lnTo>
                  <a:lnTo>
                    <a:pt x="572050" y="65053"/>
                  </a:lnTo>
                  <a:lnTo>
                    <a:pt x="613915" y="49492"/>
                  </a:lnTo>
                  <a:lnTo>
                    <a:pt x="656489" y="36004"/>
                  </a:lnTo>
                  <a:lnTo>
                    <a:pt x="699676" y="24622"/>
                  </a:lnTo>
                  <a:lnTo>
                    <a:pt x="743367" y="15372"/>
                  </a:lnTo>
                  <a:lnTo>
                    <a:pt x="787462" y="8277"/>
                  </a:lnTo>
                  <a:lnTo>
                    <a:pt x="831851" y="3355"/>
                  </a:lnTo>
                  <a:lnTo>
                    <a:pt x="876429" y="616"/>
                  </a:lnTo>
                  <a:lnTo>
                    <a:pt x="909919" y="0"/>
                  </a:lnTo>
                  <a:lnTo>
                    <a:pt x="921085" y="68"/>
                  </a:lnTo>
                  <a:lnTo>
                    <a:pt x="965716" y="1712"/>
                  </a:lnTo>
                  <a:lnTo>
                    <a:pt x="1010212" y="5544"/>
                  </a:lnTo>
                  <a:lnTo>
                    <a:pt x="1054469" y="11554"/>
                  </a:lnTo>
                  <a:lnTo>
                    <a:pt x="1098374" y="19729"/>
                  </a:lnTo>
                  <a:lnTo>
                    <a:pt x="1141827" y="30048"/>
                  </a:lnTo>
                  <a:lnTo>
                    <a:pt x="1184720" y="42487"/>
                  </a:lnTo>
                  <a:lnTo>
                    <a:pt x="1226952" y="57016"/>
                  </a:lnTo>
                  <a:lnTo>
                    <a:pt x="1268421" y="73600"/>
                  </a:lnTo>
                  <a:lnTo>
                    <a:pt x="1309025" y="92198"/>
                  </a:lnTo>
                  <a:lnTo>
                    <a:pt x="1348667" y="112766"/>
                  </a:lnTo>
                  <a:lnTo>
                    <a:pt x="1387255" y="135255"/>
                  </a:lnTo>
                  <a:lnTo>
                    <a:pt x="1424690" y="159610"/>
                  </a:lnTo>
                  <a:lnTo>
                    <a:pt x="1460886" y="185772"/>
                  </a:lnTo>
                  <a:lnTo>
                    <a:pt x="1495754" y="213679"/>
                  </a:lnTo>
                  <a:lnTo>
                    <a:pt x="1529212" y="243263"/>
                  </a:lnTo>
                  <a:lnTo>
                    <a:pt x="1561178" y="274453"/>
                  </a:lnTo>
                  <a:lnTo>
                    <a:pt x="1591573" y="307175"/>
                  </a:lnTo>
                  <a:lnTo>
                    <a:pt x="1620328" y="341348"/>
                  </a:lnTo>
                  <a:lnTo>
                    <a:pt x="1647370" y="376890"/>
                  </a:lnTo>
                  <a:lnTo>
                    <a:pt x="1672635" y="413717"/>
                  </a:lnTo>
                  <a:lnTo>
                    <a:pt x="1696064" y="451740"/>
                  </a:lnTo>
                  <a:lnTo>
                    <a:pt x="1717599" y="490867"/>
                  </a:lnTo>
                  <a:lnTo>
                    <a:pt x="1737189" y="531002"/>
                  </a:lnTo>
                  <a:lnTo>
                    <a:pt x="1754784" y="572050"/>
                  </a:lnTo>
                  <a:lnTo>
                    <a:pt x="1770345" y="613915"/>
                  </a:lnTo>
                  <a:lnTo>
                    <a:pt x="1783834" y="656489"/>
                  </a:lnTo>
                  <a:lnTo>
                    <a:pt x="1795216" y="699676"/>
                  </a:lnTo>
                  <a:lnTo>
                    <a:pt x="1804465" y="743367"/>
                  </a:lnTo>
                  <a:lnTo>
                    <a:pt x="1811560" y="787462"/>
                  </a:lnTo>
                  <a:lnTo>
                    <a:pt x="1816483" y="831851"/>
                  </a:lnTo>
                  <a:lnTo>
                    <a:pt x="1819223" y="876429"/>
                  </a:lnTo>
                  <a:lnTo>
                    <a:pt x="1819838" y="909919"/>
                  </a:lnTo>
                  <a:lnTo>
                    <a:pt x="1819770" y="921085"/>
                  </a:lnTo>
                  <a:lnTo>
                    <a:pt x="1818126" y="965716"/>
                  </a:lnTo>
                  <a:lnTo>
                    <a:pt x="1814293" y="1010212"/>
                  </a:lnTo>
                  <a:lnTo>
                    <a:pt x="1808283" y="1054469"/>
                  </a:lnTo>
                  <a:lnTo>
                    <a:pt x="1800108" y="1098374"/>
                  </a:lnTo>
                  <a:lnTo>
                    <a:pt x="1789790" y="1141827"/>
                  </a:lnTo>
                  <a:lnTo>
                    <a:pt x="1777349" y="1184720"/>
                  </a:lnTo>
                  <a:lnTo>
                    <a:pt x="1762822" y="1226952"/>
                  </a:lnTo>
                  <a:lnTo>
                    <a:pt x="1746238" y="1268421"/>
                  </a:lnTo>
                  <a:lnTo>
                    <a:pt x="1727639" y="1309025"/>
                  </a:lnTo>
                  <a:lnTo>
                    <a:pt x="1707071" y="1348667"/>
                  </a:lnTo>
                  <a:lnTo>
                    <a:pt x="1684583" y="1387255"/>
                  </a:lnTo>
                  <a:lnTo>
                    <a:pt x="1660227" y="1424690"/>
                  </a:lnTo>
                  <a:lnTo>
                    <a:pt x="1634067" y="1460886"/>
                  </a:lnTo>
                  <a:lnTo>
                    <a:pt x="1606159" y="1495754"/>
                  </a:lnTo>
                  <a:lnTo>
                    <a:pt x="1576575" y="1529212"/>
                  </a:lnTo>
                  <a:lnTo>
                    <a:pt x="1545385" y="1561178"/>
                  </a:lnTo>
                  <a:lnTo>
                    <a:pt x="1512663" y="1591573"/>
                  </a:lnTo>
                  <a:lnTo>
                    <a:pt x="1478490" y="1620328"/>
                  </a:lnTo>
                  <a:lnTo>
                    <a:pt x="1442948" y="1647370"/>
                  </a:lnTo>
                  <a:lnTo>
                    <a:pt x="1406121" y="1672635"/>
                  </a:lnTo>
                  <a:lnTo>
                    <a:pt x="1368097" y="1696064"/>
                  </a:lnTo>
                  <a:lnTo>
                    <a:pt x="1328971" y="1717599"/>
                  </a:lnTo>
                  <a:lnTo>
                    <a:pt x="1288836" y="1737189"/>
                  </a:lnTo>
                  <a:lnTo>
                    <a:pt x="1247787" y="1754784"/>
                  </a:lnTo>
                  <a:lnTo>
                    <a:pt x="1205923" y="1770345"/>
                  </a:lnTo>
                  <a:lnTo>
                    <a:pt x="1163349" y="1783834"/>
                  </a:lnTo>
                  <a:lnTo>
                    <a:pt x="1120162" y="1795216"/>
                  </a:lnTo>
                  <a:lnTo>
                    <a:pt x="1076471" y="1804465"/>
                  </a:lnTo>
                  <a:lnTo>
                    <a:pt x="1032376" y="1811560"/>
                  </a:lnTo>
                  <a:lnTo>
                    <a:pt x="987987" y="1816483"/>
                  </a:lnTo>
                  <a:lnTo>
                    <a:pt x="943409" y="1819223"/>
                  </a:lnTo>
                  <a:lnTo>
                    <a:pt x="909919" y="1819838"/>
                  </a:lnTo>
                  <a:close/>
                </a:path>
              </a:pathLst>
            </a:custGeom>
            <a:solidFill>
              <a:srgbClr val="F08B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6" name="Google Shape;416;ged0e0a191f_0_39"/>
          <p:cNvSpPr txBox="1"/>
          <p:nvPr>
            <p:ph type="title"/>
          </p:nvPr>
        </p:nvSpPr>
        <p:spPr>
          <a:xfrm>
            <a:off x="9467148" y="1327075"/>
            <a:ext cx="58614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350">
            <a:spAutoFit/>
          </a:bodyPr>
          <a:lstStyle/>
          <a:p>
            <a:pPr indent="0" lvl="0" marL="12700" marR="5080" rtl="0" algn="l">
              <a:lnSpc>
                <a:spcPct val="1198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450">
                <a:solidFill>
                  <a:srgbClr val="262626"/>
                </a:solidFill>
              </a:rPr>
              <a:t>Font</a:t>
            </a:r>
            <a:endParaRPr sz="6450"/>
          </a:p>
        </p:txBody>
      </p:sp>
      <p:sp>
        <p:nvSpPr>
          <p:cNvPr id="417" name="Google Shape;417;ged0e0a191f_0_39"/>
          <p:cNvSpPr txBox="1"/>
          <p:nvPr/>
        </p:nvSpPr>
        <p:spPr>
          <a:xfrm>
            <a:off x="9467159" y="6015288"/>
            <a:ext cx="5204400" cy="16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381000" lvl="0" marL="45720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Trebuchet MS"/>
              <a:buChar char="●"/>
            </a:pPr>
            <a: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font-family</a:t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1000" lvl="0" marL="45720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Trebuchet MS"/>
              <a:buChar char="●"/>
            </a:pPr>
            <a: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font-weight</a:t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1000" lvl="0" marL="45720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Trebuchet MS"/>
              <a:buChar char="●"/>
            </a:pPr>
            <a: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font-size</a:t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1000" lvl="0" marL="45720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Trebuchet MS"/>
              <a:buChar char="●"/>
            </a:pPr>
            <a: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line-height</a:t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8" name="Google Shape;418;ged0e0a191f_0_39"/>
          <p:cNvSpPr/>
          <p:nvPr/>
        </p:nvSpPr>
        <p:spPr>
          <a:xfrm>
            <a:off x="17098366" y="9125620"/>
            <a:ext cx="1189500" cy="1161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ged0e0a191f_0_39"/>
          <p:cNvSpPr txBox="1"/>
          <p:nvPr/>
        </p:nvSpPr>
        <p:spPr>
          <a:xfrm>
            <a:off x="16043575" y="9506250"/>
            <a:ext cx="105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16 of 20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Google Shape;424;ged0e0a191f_0_49"/>
          <p:cNvGrpSpPr/>
          <p:nvPr/>
        </p:nvGrpSpPr>
        <p:grpSpPr>
          <a:xfrm>
            <a:off x="0" y="0"/>
            <a:ext cx="8048625" cy="10287000"/>
            <a:chOff x="0" y="0"/>
            <a:chExt cx="8048625" cy="10287000"/>
          </a:xfrm>
        </p:grpSpPr>
        <p:sp>
          <p:nvSpPr>
            <p:cNvPr id="425" name="Google Shape;425;ged0e0a191f_0_49"/>
            <p:cNvSpPr/>
            <p:nvPr/>
          </p:nvSpPr>
          <p:spPr>
            <a:xfrm>
              <a:off x="0" y="0"/>
              <a:ext cx="8048625" cy="10287000"/>
            </a:xfrm>
            <a:custGeom>
              <a:rect b="b" l="l" r="r" t="t"/>
              <a:pathLst>
                <a:path extrusionOk="0" h="10287000" w="8048625">
                  <a:moveTo>
                    <a:pt x="8048625" y="10287000"/>
                  </a:moveTo>
                  <a:lnTo>
                    <a:pt x="0" y="10287000"/>
                  </a:lnTo>
                  <a:lnTo>
                    <a:pt x="0" y="0"/>
                  </a:lnTo>
                  <a:lnTo>
                    <a:pt x="8048625" y="0"/>
                  </a:lnTo>
                  <a:lnTo>
                    <a:pt x="8048625" y="1028700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ged0e0a191f_0_49"/>
            <p:cNvSpPr/>
            <p:nvPr/>
          </p:nvSpPr>
          <p:spPr>
            <a:xfrm>
              <a:off x="0" y="607746"/>
              <a:ext cx="4599305" cy="9093200"/>
            </a:xfrm>
            <a:custGeom>
              <a:rect b="b" l="l" r="r" t="t"/>
              <a:pathLst>
                <a:path extrusionOk="0" h="9093200" w="4599305">
                  <a:moveTo>
                    <a:pt x="337351" y="9093199"/>
                  </a:moveTo>
                  <a:lnTo>
                    <a:pt x="0" y="9093199"/>
                  </a:lnTo>
                  <a:lnTo>
                    <a:pt x="0" y="6591299"/>
                  </a:lnTo>
                  <a:lnTo>
                    <a:pt x="145528" y="6591299"/>
                  </a:lnTo>
                  <a:lnTo>
                    <a:pt x="193028" y="6578599"/>
                  </a:lnTo>
                  <a:lnTo>
                    <a:pt x="287157" y="6578599"/>
                  </a:lnTo>
                  <a:lnTo>
                    <a:pt x="333760" y="6565899"/>
                  </a:lnTo>
                  <a:lnTo>
                    <a:pt x="380040" y="6565899"/>
                  </a:lnTo>
                  <a:lnTo>
                    <a:pt x="516809" y="6527799"/>
                  </a:lnTo>
                  <a:lnTo>
                    <a:pt x="561667" y="6527799"/>
                  </a:lnTo>
                  <a:lnTo>
                    <a:pt x="650210" y="6502399"/>
                  </a:lnTo>
                  <a:lnTo>
                    <a:pt x="693870" y="6476999"/>
                  </a:lnTo>
                  <a:lnTo>
                    <a:pt x="822253" y="6438899"/>
                  </a:lnTo>
                  <a:lnTo>
                    <a:pt x="864140" y="6413499"/>
                  </a:lnTo>
                  <a:lnTo>
                    <a:pt x="905552" y="6400799"/>
                  </a:lnTo>
                  <a:lnTo>
                    <a:pt x="946477" y="6375399"/>
                  </a:lnTo>
                  <a:lnTo>
                    <a:pt x="986903" y="6362699"/>
                  </a:lnTo>
                  <a:lnTo>
                    <a:pt x="1026816" y="6337299"/>
                  </a:lnTo>
                  <a:lnTo>
                    <a:pt x="1105055" y="6286499"/>
                  </a:lnTo>
                  <a:lnTo>
                    <a:pt x="1143356" y="6273799"/>
                  </a:lnTo>
                  <a:lnTo>
                    <a:pt x="1181095" y="6248399"/>
                  </a:lnTo>
                  <a:lnTo>
                    <a:pt x="1218258" y="6222999"/>
                  </a:lnTo>
                  <a:lnTo>
                    <a:pt x="1254834" y="6197599"/>
                  </a:lnTo>
                  <a:lnTo>
                    <a:pt x="1290810" y="6159499"/>
                  </a:lnTo>
                  <a:lnTo>
                    <a:pt x="1326173" y="6134099"/>
                  </a:lnTo>
                  <a:lnTo>
                    <a:pt x="1360910" y="6108699"/>
                  </a:lnTo>
                  <a:lnTo>
                    <a:pt x="1395010" y="6083299"/>
                  </a:lnTo>
                  <a:lnTo>
                    <a:pt x="1428460" y="6045199"/>
                  </a:lnTo>
                  <a:lnTo>
                    <a:pt x="1461246" y="6019799"/>
                  </a:lnTo>
                  <a:lnTo>
                    <a:pt x="1493357" y="5981699"/>
                  </a:lnTo>
                  <a:lnTo>
                    <a:pt x="1524781" y="5956299"/>
                  </a:lnTo>
                  <a:lnTo>
                    <a:pt x="1555503" y="5918199"/>
                  </a:lnTo>
                  <a:lnTo>
                    <a:pt x="1585513" y="5892799"/>
                  </a:lnTo>
                  <a:lnTo>
                    <a:pt x="1614796" y="5854699"/>
                  </a:lnTo>
                  <a:lnTo>
                    <a:pt x="1643342" y="5816599"/>
                  </a:lnTo>
                  <a:lnTo>
                    <a:pt x="1671137" y="5778499"/>
                  </a:lnTo>
                  <a:lnTo>
                    <a:pt x="1698168" y="5753099"/>
                  </a:lnTo>
                  <a:lnTo>
                    <a:pt x="1724423" y="5714999"/>
                  </a:lnTo>
                  <a:lnTo>
                    <a:pt x="1749891" y="5676899"/>
                  </a:lnTo>
                  <a:lnTo>
                    <a:pt x="1774557" y="5638799"/>
                  </a:lnTo>
                  <a:lnTo>
                    <a:pt x="1798409" y="5600699"/>
                  </a:lnTo>
                  <a:lnTo>
                    <a:pt x="1821435" y="5562599"/>
                  </a:lnTo>
                  <a:lnTo>
                    <a:pt x="1843623" y="5524499"/>
                  </a:lnTo>
                  <a:lnTo>
                    <a:pt x="1864960" y="5486399"/>
                  </a:lnTo>
                  <a:lnTo>
                    <a:pt x="1885433" y="5435599"/>
                  </a:lnTo>
                  <a:lnTo>
                    <a:pt x="1905029" y="5397499"/>
                  </a:lnTo>
                  <a:lnTo>
                    <a:pt x="1923737" y="5359399"/>
                  </a:lnTo>
                  <a:lnTo>
                    <a:pt x="1941543" y="5321299"/>
                  </a:lnTo>
                  <a:lnTo>
                    <a:pt x="1958435" y="5270499"/>
                  </a:lnTo>
                  <a:lnTo>
                    <a:pt x="1974401" y="5232399"/>
                  </a:lnTo>
                  <a:lnTo>
                    <a:pt x="1989427" y="5181599"/>
                  </a:lnTo>
                  <a:lnTo>
                    <a:pt x="2003503" y="5143499"/>
                  </a:lnTo>
                  <a:lnTo>
                    <a:pt x="2016613" y="5105399"/>
                  </a:lnTo>
                  <a:lnTo>
                    <a:pt x="2028747" y="5054599"/>
                  </a:lnTo>
                  <a:lnTo>
                    <a:pt x="2039892" y="5003799"/>
                  </a:lnTo>
                  <a:lnTo>
                    <a:pt x="2050035" y="4965699"/>
                  </a:lnTo>
                  <a:lnTo>
                    <a:pt x="2059164" y="4914899"/>
                  </a:lnTo>
                  <a:lnTo>
                    <a:pt x="2067265" y="4876799"/>
                  </a:lnTo>
                  <a:lnTo>
                    <a:pt x="2074328" y="4825999"/>
                  </a:lnTo>
                  <a:lnTo>
                    <a:pt x="2080338" y="4775199"/>
                  </a:lnTo>
                  <a:lnTo>
                    <a:pt x="2085283" y="4737099"/>
                  </a:lnTo>
                  <a:lnTo>
                    <a:pt x="2089152" y="4686299"/>
                  </a:lnTo>
                  <a:lnTo>
                    <a:pt x="2091930" y="4635499"/>
                  </a:lnTo>
                  <a:lnTo>
                    <a:pt x="2093607" y="4584699"/>
                  </a:lnTo>
                  <a:lnTo>
                    <a:pt x="2094168" y="4546599"/>
                  </a:lnTo>
                  <a:lnTo>
                    <a:pt x="2093611" y="4495799"/>
                  </a:lnTo>
                  <a:lnTo>
                    <a:pt x="2091946" y="4444999"/>
                  </a:lnTo>
                  <a:lnTo>
                    <a:pt x="2089187" y="4394199"/>
                  </a:lnTo>
                  <a:lnTo>
                    <a:pt x="2085346" y="4356099"/>
                  </a:lnTo>
                  <a:lnTo>
                    <a:pt x="2080434" y="4305299"/>
                  </a:lnTo>
                  <a:lnTo>
                    <a:pt x="2074464" y="4254499"/>
                  </a:lnTo>
                  <a:lnTo>
                    <a:pt x="2067448" y="4216399"/>
                  </a:lnTo>
                  <a:lnTo>
                    <a:pt x="2059399" y="4165599"/>
                  </a:lnTo>
                  <a:lnTo>
                    <a:pt x="2050328" y="4114799"/>
                  </a:lnTo>
                  <a:lnTo>
                    <a:pt x="2040248" y="4076699"/>
                  </a:lnTo>
                  <a:lnTo>
                    <a:pt x="2029170" y="4025899"/>
                  </a:lnTo>
                  <a:lnTo>
                    <a:pt x="2017108" y="3987799"/>
                  </a:lnTo>
                  <a:lnTo>
                    <a:pt x="2004073" y="3936999"/>
                  </a:lnTo>
                  <a:lnTo>
                    <a:pt x="1990077" y="3898899"/>
                  </a:lnTo>
                  <a:lnTo>
                    <a:pt x="1975134" y="3860799"/>
                  </a:lnTo>
                  <a:lnTo>
                    <a:pt x="1959254" y="3809999"/>
                  </a:lnTo>
                  <a:lnTo>
                    <a:pt x="1942450" y="3771899"/>
                  </a:lnTo>
                  <a:lnTo>
                    <a:pt x="1924734" y="3733799"/>
                  </a:lnTo>
                  <a:lnTo>
                    <a:pt x="1906119" y="3682999"/>
                  </a:lnTo>
                  <a:lnTo>
                    <a:pt x="1886617" y="3644899"/>
                  </a:lnTo>
                  <a:lnTo>
                    <a:pt x="1866239" y="3606799"/>
                  </a:lnTo>
                  <a:lnTo>
                    <a:pt x="1844999" y="3568699"/>
                  </a:lnTo>
                  <a:lnTo>
                    <a:pt x="1822908" y="3530599"/>
                  </a:lnTo>
                  <a:lnTo>
                    <a:pt x="1799978" y="3492499"/>
                  </a:lnTo>
                  <a:lnTo>
                    <a:pt x="1776222" y="3454399"/>
                  </a:lnTo>
                  <a:lnTo>
                    <a:pt x="1751652" y="3416299"/>
                  </a:lnTo>
                  <a:lnTo>
                    <a:pt x="1726280" y="3378199"/>
                  </a:lnTo>
                  <a:lnTo>
                    <a:pt x="1700118" y="3340099"/>
                  </a:lnTo>
                  <a:lnTo>
                    <a:pt x="1673178" y="3301999"/>
                  </a:lnTo>
                  <a:lnTo>
                    <a:pt x="1645473" y="3263899"/>
                  </a:lnTo>
                  <a:lnTo>
                    <a:pt x="1617015" y="3225799"/>
                  </a:lnTo>
                  <a:lnTo>
                    <a:pt x="1587817" y="3200399"/>
                  </a:lnTo>
                  <a:lnTo>
                    <a:pt x="1557889" y="3162299"/>
                  </a:lnTo>
                  <a:lnTo>
                    <a:pt x="1527245" y="3136899"/>
                  </a:lnTo>
                  <a:lnTo>
                    <a:pt x="1495896" y="3098799"/>
                  </a:lnTo>
                  <a:lnTo>
                    <a:pt x="1463855" y="3073399"/>
                  </a:lnTo>
                  <a:lnTo>
                    <a:pt x="1431135" y="3035299"/>
                  </a:lnTo>
                  <a:lnTo>
                    <a:pt x="1397746" y="3009899"/>
                  </a:lnTo>
                  <a:lnTo>
                    <a:pt x="1363702" y="2971799"/>
                  </a:lnTo>
                  <a:lnTo>
                    <a:pt x="1329015" y="2946399"/>
                  </a:lnTo>
                  <a:lnTo>
                    <a:pt x="1293696" y="2920999"/>
                  </a:lnTo>
                  <a:lnTo>
                    <a:pt x="1257758" y="2895599"/>
                  </a:lnTo>
                  <a:lnTo>
                    <a:pt x="1221214" y="2870199"/>
                  </a:lnTo>
                  <a:lnTo>
                    <a:pt x="1184075" y="2844799"/>
                  </a:lnTo>
                  <a:lnTo>
                    <a:pt x="1146354" y="2819399"/>
                  </a:lnTo>
                  <a:lnTo>
                    <a:pt x="1108062" y="2793999"/>
                  </a:lnTo>
                  <a:lnTo>
                    <a:pt x="1029817" y="2743199"/>
                  </a:lnTo>
                  <a:lnTo>
                    <a:pt x="989888" y="2730499"/>
                  </a:lnTo>
                  <a:lnTo>
                    <a:pt x="949438" y="2705099"/>
                  </a:lnTo>
                  <a:lnTo>
                    <a:pt x="908478" y="2692399"/>
                  </a:lnTo>
                  <a:lnTo>
                    <a:pt x="867022" y="2666999"/>
                  </a:lnTo>
                  <a:lnTo>
                    <a:pt x="825080" y="2654299"/>
                  </a:lnTo>
                  <a:lnTo>
                    <a:pt x="782666" y="2628899"/>
                  </a:lnTo>
                  <a:lnTo>
                    <a:pt x="739792" y="2616199"/>
                  </a:lnTo>
                  <a:lnTo>
                    <a:pt x="427804" y="2527299"/>
                  </a:lnTo>
                  <a:lnTo>
                    <a:pt x="381685" y="2527299"/>
                  </a:lnTo>
                  <a:lnTo>
                    <a:pt x="335216" y="2514599"/>
                  </a:lnTo>
                  <a:lnTo>
                    <a:pt x="288408" y="2514599"/>
                  </a:lnTo>
                  <a:lnTo>
                    <a:pt x="241274" y="2501899"/>
                  </a:lnTo>
                  <a:lnTo>
                    <a:pt x="0" y="2501899"/>
                  </a:lnTo>
                  <a:lnTo>
                    <a:pt x="0" y="0"/>
                  </a:lnTo>
                  <a:lnTo>
                    <a:pt x="384810" y="0"/>
                  </a:lnTo>
                  <a:lnTo>
                    <a:pt x="432163" y="12699"/>
                  </a:lnTo>
                  <a:lnTo>
                    <a:pt x="526457" y="12699"/>
                  </a:lnTo>
                  <a:lnTo>
                    <a:pt x="573394" y="25399"/>
                  </a:lnTo>
                  <a:lnTo>
                    <a:pt x="620186" y="25399"/>
                  </a:lnTo>
                  <a:lnTo>
                    <a:pt x="666831" y="38099"/>
                  </a:lnTo>
                  <a:lnTo>
                    <a:pt x="713328" y="38099"/>
                  </a:lnTo>
                  <a:lnTo>
                    <a:pt x="759673" y="50799"/>
                  </a:lnTo>
                  <a:lnTo>
                    <a:pt x="805864" y="50799"/>
                  </a:lnTo>
                  <a:lnTo>
                    <a:pt x="897775" y="76199"/>
                  </a:lnTo>
                  <a:lnTo>
                    <a:pt x="943490" y="76199"/>
                  </a:lnTo>
                  <a:lnTo>
                    <a:pt x="1124686" y="126999"/>
                  </a:lnTo>
                  <a:lnTo>
                    <a:pt x="1169557" y="126999"/>
                  </a:lnTo>
                  <a:lnTo>
                    <a:pt x="1434998" y="203199"/>
                  </a:lnTo>
                  <a:lnTo>
                    <a:pt x="1478584" y="228599"/>
                  </a:lnTo>
                  <a:lnTo>
                    <a:pt x="1650969" y="279399"/>
                  </a:lnTo>
                  <a:lnTo>
                    <a:pt x="1693564" y="304799"/>
                  </a:lnTo>
                  <a:lnTo>
                    <a:pt x="1778132" y="330199"/>
                  </a:lnTo>
                  <a:lnTo>
                    <a:pt x="1820101" y="355599"/>
                  </a:lnTo>
                  <a:lnTo>
                    <a:pt x="1861857" y="368299"/>
                  </a:lnTo>
                  <a:lnTo>
                    <a:pt x="1903398" y="393699"/>
                  </a:lnTo>
                  <a:lnTo>
                    <a:pt x="1944720" y="406399"/>
                  </a:lnTo>
                  <a:lnTo>
                    <a:pt x="1985822" y="431799"/>
                  </a:lnTo>
                  <a:lnTo>
                    <a:pt x="2026700" y="444499"/>
                  </a:lnTo>
                  <a:lnTo>
                    <a:pt x="2067353" y="469899"/>
                  </a:lnTo>
                  <a:lnTo>
                    <a:pt x="2107778" y="482599"/>
                  </a:lnTo>
                  <a:lnTo>
                    <a:pt x="2187933" y="533399"/>
                  </a:lnTo>
                  <a:lnTo>
                    <a:pt x="2227659" y="546099"/>
                  </a:lnTo>
                  <a:lnTo>
                    <a:pt x="2345399" y="622299"/>
                  </a:lnTo>
                  <a:lnTo>
                    <a:pt x="2384159" y="634999"/>
                  </a:lnTo>
                  <a:lnTo>
                    <a:pt x="2536693" y="736599"/>
                  </a:lnTo>
                  <a:lnTo>
                    <a:pt x="2685104" y="838199"/>
                  </a:lnTo>
                  <a:lnTo>
                    <a:pt x="2793611" y="914399"/>
                  </a:lnTo>
                  <a:lnTo>
                    <a:pt x="2864578" y="965199"/>
                  </a:lnTo>
                  <a:lnTo>
                    <a:pt x="2899643" y="1003299"/>
                  </a:lnTo>
                  <a:lnTo>
                    <a:pt x="3003133" y="1079499"/>
                  </a:lnTo>
                  <a:lnTo>
                    <a:pt x="3037053" y="1117599"/>
                  </a:lnTo>
                  <a:lnTo>
                    <a:pt x="3104014" y="1168399"/>
                  </a:lnTo>
                  <a:lnTo>
                    <a:pt x="3137050" y="1206499"/>
                  </a:lnTo>
                  <a:lnTo>
                    <a:pt x="3169787" y="1231899"/>
                  </a:lnTo>
                  <a:lnTo>
                    <a:pt x="3202221" y="1269999"/>
                  </a:lnTo>
                  <a:lnTo>
                    <a:pt x="3234350" y="1295399"/>
                  </a:lnTo>
                  <a:lnTo>
                    <a:pt x="3266172" y="1333499"/>
                  </a:lnTo>
                  <a:lnTo>
                    <a:pt x="3297685" y="1358899"/>
                  </a:lnTo>
                  <a:lnTo>
                    <a:pt x="3328886" y="1396999"/>
                  </a:lnTo>
                  <a:lnTo>
                    <a:pt x="3359772" y="1422399"/>
                  </a:lnTo>
                  <a:lnTo>
                    <a:pt x="3390341" y="1460499"/>
                  </a:lnTo>
                  <a:lnTo>
                    <a:pt x="3420590" y="1485899"/>
                  </a:lnTo>
                  <a:lnTo>
                    <a:pt x="3450518" y="1523999"/>
                  </a:lnTo>
                  <a:lnTo>
                    <a:pt x="3480121" y="1562099"/>
                  </a:lnTo>
                  <a:lnTo>
                    <a:pt x="3509397" y="1587499"/>
                  </a:lnTo>
                  <a:lnTo>
                    <a:pt x="3538344" y="1625599"/>
                  </a:lnTo>
                  <a:lnTo>
                    <a:pt x="3566959" y="1663699"/>
                  </a:lnTo>
                  <a:lnTo>
                    <a:pt x="3595239" y="1701799"/>
                  </a:lnTo>
                  <a:lnTo>
                    <a:pt x="3623183" y="1727199"/>
                  </a:lnTo>
                  <a:lnTo>
                    <a:pt x="3650788" y="1765299"/>
                  </a:lnTo>
                  <a:lnTo>
                    <a:pt x="3678051" y="1803399"/>
                  </a:lnTo>
                  <a:lnTo>
                    <a:pt x="3704969" y="1841499"/>
                  </a:lnTo>
                  <a:lnTo>
                    <a:pt x="3731541" y="1879599"/>
                  </a:lnTo>
                  <a:lnTo>
                    <a:pt x="3757764" y="1904999"/>
                  </a:lnTo>
                  <a:lnTo>
                    <a:pt x="3783635" y="1943099"/>
                  </a:lnTo>
                  <a:lnTo>
                    <a:pt x="3809152" y="1981199"/>
                  </a:lnTo>
                  <a:lnTo>
                    <a:pt x="3834313" y="2019299"/>
                  </a:lnTo>
                  <a:lnTo>
                    <a:pt x="3859114" y="2057399"/>
                  </a:lnTo>
                  <a:lnTo>
                    <a:pt x="3883554" y="2095499"/>
                  </a:lnTo>
                  <a:lnTo>
                    <a:pt x="3907630" y="2133599"/>
                  </a:lnTo>
                  <a:lnTo>
                    <a:pt x="3931339" y="2171699"/>
                  </a:lnTo>
                  <a:lnTo>
                    <a:pt x="3954680" y="2209799"/>
                  </a:lnTo>
                  <a:lnTo>
                    <a:pt x="3977649" y="2247899"/>
                  </a:lnTo>
                  <a:lnTo>
                    <a:pt x="4000244" y="2285999"/>
                  </a:lnTo>
                  <a:lnTo>
                    <a:pt x="4022463" y="2324099"/>
                  </a:lnTo>
                  <a:lnTo>
                    <a:pt x="4044303" y="2362199"/>
                  </a:lnTo>
                  <a:lnTo>
                    <a:pt x="4065762" y="2412999"/>
                  </a:lnTo>
                  <a:lnTo>
                    <a:pt x="4086837" y="2451099"/>
                  </a:lnTo>
                  <a:lnTo>
                    <a:pt x="4107526" y="2489199"/>
                  </a:lnTo>
                  <a:lnTo>
                    <a:pt x="4127826" y="2527299"/>
                  </a:lnTo>
                  <a:lnTo>
                    <a:pt x="4147735" y="2565399"/>
                  </a:lnTo>
                  <a:lnTo>
                    <a:pt x="4167251" y="2603499"/>
                  </a:lnTo>
                  <a:lnTo>
                    <a:pt x="4186370" y="2654299"/>
                  </a:lnTo>
                  <a:lnTo>
                    <a:pt x="4205091" y="2692399"/>
                  </a:lnTo>
                  <a:lnTo>
                    <a:pt x="4223410" y="2730499"/>
                  </a:lnTo>
                  <a:lnTo>
                    <a:pt x="4241326" y="2781299"/>
                  </a:lnTo>
                  <a:lnTo>
                    <a:pt x="4258837" y="2819399"/>
                  </a:lnTo>
                  <a:lnTo>
                    <a:pt x="4275938" y="2857499"/>
                  </a:lnTo>
                  <a:lnTo>
                    <a:pt x="4292629" y="2895599"/>
                  </a:lnTo>
                  <a:lnTo>
                    <a:pt x="4308906" y="2946399"/>
                  </a:lnTo>
                  <a:lnTo>
                    <a:pt x="4324768" y="2984499"/>
                  </a:lnTo>
                  <a:lnTo>
                    <a:pt x="4340211" y="3035299"/>
                  </a:lnTo>
                  <a:lnTo>
                    <a:pt x="4355233" y="3073399"/>
                  </a:lnTo>
                  <a:lnTo>
                    <a:pt x="4369832" y="3111499"/>
                  </a:lnTo>
                  <a:lnTo>
                    <a:pt x="4384005" y="3162299"/>
                  </a:lnTo>
                  <a:lnTo>
                    <a:pt x="4397750" y="3200399"/>
                  </a:lnTo>
                  <a:lnTo>
                    <a:pt x="4411064" y="3251199"/>
                  </a:lnTo>
                  <a:lnTo>
                    <a:pt x="4423945" y="3289299"/>
                  </a:lnTo>
                  <a:lnTo>
                    <a:pt x="4436390" y="3340099"/>
                  </a:lnTo>
                  <a:lnTo>
                    <a:pt x="4448397" y="3378199"/>
                  </a:lnTo>
                  <a:lnTo>
                    <a:pt x="4459964" y="3428999"/>
                  </a:lnTo>
                  <a:lnTo>
                    <a:pt x="4471088" y="3467099"/>
                  </a:lnTo>
                  <a:lnTo>
                    <a:pt x="4481766" y="3517899"/>
                  </a:lnTo>
                  <a:lnTo>
                    <a:pt x="4491996" y="3555999"/>
                  </a:lnTo>
                  <a:lnTo>
                    <a:pt x="4501775" y="3606799"/>
                  </a:lnTo>
                  <a:lnTo>
                    <a:pt x="4511102" y="3644899"/>
                  </a:lnTo>
                  <a:lnTo>
                    <a:pt x="4519973" y="3695699"/>
                  </a:lnTo>
                  <a:lnTo>
                    <a:pt x="4528386" y="3746499"/>
                  </a:lnTo>
                  <a:lnTo>
                    <a:pt x="4536339" y="3784599"/>
                  </a:lnTo>
                  <a:lnTo>
                    <a:pt x="4543829" y="3835399"/>
                  </a:lnTo>
                  <a:lnTo>
                    <a:pt x="4550853" y="3886199"/>
                  </a:lnTo>
                  <a:lnTo>
                    <a:pt x="4557410" y="3924299"/>
                  </a:lnTo>
                  <a:lnTo>
                    <a:pt x="4563497" y="3975099"/>
                  </a:lnTo>
                  <a:lnTo>
                    <a:pt x="4569111" y="4025899"/>
                  </a:lnTo>
                  <a:lnTo>
                    <a:pt x="4574250" y="4063999"/>
                  </a:lnTo>
                  <a:lnTo>
                    <a:pt x="4578911" y="4114799"/>
                  </a:lnTo>
                  <a:lnTo>
                    <a:pt x="4583092" y="4165599"/>
                  </a:lnTo>
                  <a:lnTo>
                    <a:pt x="4586790" y="4203699"/>
                  </a:lnTo>
                  <a:lnTo>
                    <a:pt x="4590003" y="4254499"/>
                  </a:lnTo>
                  <a:lnTo>
                    <a:pt x="4592729" y="4305299"/>
                  </a:lnTo>
                  <a:lnTo>
                    <a:pt x="4594964" y="4356099"/>
                  </a:lnTo>
                  <a:lnTo>
                    <a:pt x="4596707" y="4394199"/>
                  </a:lnTo>
                  <a:lnTo>
                    <a:pt x="4597956" y="4444999"/>
                  </a:lnTo>
                  <a:lnTo>
                    <a:pt x="4598706" y="4495799"/>
                  </a:lnTo>
                  <a:lnTo>
                    <a:pt x="4598957" y="4546599"/>
                  </a:lnTo>
                  <a:lnTo>
                    <a:pt x="4598835" y="4597399"/>
                  </a:lnTo>
                  <a:lnTo>
                    <a:pt x="4598209" y="4635499"/>
                  </a:lnTo>
                  <a:lnTo>
                    <a:pt x="4597083" y="4686299"/>
                  </a:lnTo>
                  <a:lnTo>
                    <a:pt x="4595459" y="4737099"/>
                  </a:lnTo>
                  <a:lnTo>
                    <a:pt x="4593339" y="4787899"/>
                  </a:lnTo>
                  <a:lnTo>
                    <a:pt x="4590725" y="4825999"/>
                  </a:lnTo>
                  <a:lnTo>
                    <a:pt x="4587621" y="4876799"/>
                  </a:lnTo>
                  <a:lnTo>
                    <a:pt x="4584029" y="4927599"/>
                  </a:lnTo>
                  <a:lnTo>
                    <a:pt x="4579951" y="4978399"/>
                  </a:lnTo>
                  <a:lnTo>
                    <a:pt x="4575390" y="5016499"/>
                  </a:lnTo>
                  <a:lnTo>
                    <a:pt x="4570348" y="5067299"/>
                  </a:lnTo>
                  <a:lnTo>
                    <a:pt x="4564828" y="5118099"/>
                  </a:lnTo>
                  <a:lnTo>
                    <a:pt x="4558832" y="5156199"/>
                  </a:lnTo>
                  <a:lnTo>
                    <a:pt x="4552364" y="5206999"/>
                  </a:lnTo>
                  <a:lnTo>
                    <a:pt x="4545424" y="5257799"/>
                  </a:lnTo>
                  <a:lnTo>
                    <a:pt x="4538016" y="5295899"/>
                  </a:lnTo>
                  <a:lnTo>
                    <a:pt x="4530143" y="5346699"/>
                  </a:lnTo>
                  <a:lnTo>
                    <a:pt x="4521806" y="5397499"/>
                  </a:lnTo>
                  <a:lnTo>
                    <a:pt x="4513009" y="5435599"/>
                  </a:lnTo>
                  <a:lnTo>
                    <a:pt x="4503754" y="5486399"/>
                  </a:lnTo>
                  <a:lnTo>
                    <a:pt x="4494043" y="5524499"/>
                  </a:lnTo>
                  <a:lnTo>
                    <a:pt x="4483879" y="5575299"/>
                  </a:lnTo>
                  <a:lnTo>
                    <a:pt x="4473264" y="5613399"/>
                  </a:lnTo>
                  <a:lnTo>
                    <a:pt x="4462201" y="5664199"/>
                  </a:lnTo>
                  <a:lnTo>
                    <a:pt x="4450692" y="5702299"/>
                  </a:lnTo>
                  <a:lnTo>
                    <a:pt x="4438741" y="5753099"/>
                  </a:lnTo>
                  <a:lnTo>
                    <a:pt x="4426348" y="5791199"/>
                  </a:lnTo>
                  <a:lnTo>
                    <a:pt x="4413518" y="5841999"/>
                  </a:lnTo>
                  <a:lnTo>
                    <a:pt x="4400252" y="5880099"/>
                  </a:lnTo>
                  <a:lnTo>
                    <a:pt x="4386553" y="5930899"/>
                  </a:lnTo>
                  <a:lnTo>
                    <a:pt x="4372423" y="5968999"/>
                  </a:lnTo>
                  <a:lnTo>
                    <a:pt x="4357865" y="6019799"/>
                  </a:lnTo>
                  <a:lnTo>
                    <a:pt x="4342881" y="6057899"/>
                  </a:lnTo>
                  <a:lnTo>
                    <a:pt x="4327475" y="6095999"/>
                  </a:lnTo>
                  <a:lnTo>
                    <a:pt x="4311647" y="6146799"/>
                  </a:lnTo>
                  <a:lnTo>
                    <a:pt x="4295402" y="6184899"/>
                  </a:lnTo>
                  <a:lnTo>
                    <a:pt x="4278741" y="6235699"/>
                  </a:lnTo>
                  <a:lnTo>
                    <a:pt x="4261667" y="6273799"/>
                  </a:lnTo>
                  <a:lnTo>
                    <a:pt x="4244182" y="6311899"/>
                  </a:lnTo>
                  <a:lnTo>
                    <a:pt x="4226290" y="6349999"/>
                  </a:lnTo>
                  <a:lnTo>
                    <a:pt x="4207991" y="6400799"/>
                  </a:lnTo>
                  <a:lnTo>
                    <a:pt x="4189290" y="6438899"/>
                  </a:lnTo>
                  <a:lnTo>
                    <a:pt x="4170188" y="6476999"/>
                  </a:lnTo>
                  <a:lnTo>
                    <a:pt x="4150688" y="6515099"/>
                  </a:lnTo>
                  <a:lnTo>
                    <a:pt x="4130792" y="6565899"/>
                  </a:lnTo>
                  <a:lnTo>
                    <a:pt x="4110504" y="6603999"/>
                  </a:lnTo>
                  <a:lnTo>
                    <a:pt x="4089825" y="6642099"/>
                  </a:lnTo>
                  <a:lnTo>
                    <a:pt x="4068757" y="6680199"/>
                  </a:lnTo>
                  <a:lnTo>
                    <a:pt x="4047305" y="6718299"/>
                  </a:lnTo>
                  <a:lnTo>
                    <a:pt x="4025469" y="6756399"/>
                  </a:lnTo>
                  <a:lnTo>
                    <a:pt x="4003252" y="6807199"/>
                  </a:lnTo>
                  <a:lnTo>
                    <a:pt x="3980658" y="6845299"/>
                  </a:lnTo>
                  <a:lnTo>
                    <a:pt x="3957688" y="6883399"/>
                  </a:lnTo>
                  <a:lnTo>
                    <a:pt x="3934345" y="6921499"/>
                  </a:lnTo>
                  <a:lnTo>
                    <a:pt x="3910631" y="6959599"/>
                  </a:lnTo>
                  <a:lnTo>
                    <a:pt x="3886550" y="6997699"/>
                  </a:lnTo>
                  <a:lnTo>
                    <a:pt x="3862103" y="7035799"/>
                  </a:lnTo>
                  <a:lnTo>
                    <a:pt x="3837292" y="7073899"/>
                  </a:lnTo>
                  <a:lnTo>
                    <a:pt x="3812122" y="7111999"/>
                  </a:lnTo>
                  <a:lnTo>
                    <a:pt x="3786593" y="7150099"/>
                  </a:lnTo>
                  <a:lnTo>
                    <a:pt x="3760709" y="7175499"/>
                  </a:lnTo>
                  <a:lnTo>
                    <a:pt x="3734472" y="7213599"/>
                  </a:lnTo>
                  <a:lnTo>
                    <a:pt x="3707884" y="7251699"/>
                  </a:lnTo>
                  <a:lnTo>
                    <a:pt x="3680948" y="7289799"/>
                  </a:lnTo>
                  <a:lnTo>
                    <a:pt x="3653667" y="7327899"/>
                  </a:lnTo>
                  <a:lnTo>
                    <a:pt x="3626043" y="7365999"/>
                  </a:lnTo>
                  <a:lnTo>
                    <a:pt x="3598078" y="7391399"/>
                  </a:lnTo>
                  <a:lnTo>
                    <a:pt x="3569776" y="7429499"/>
                  </a:lnTo>
                  <a:lnTo>
                    <a:pt x="3541138" y="7467599"/>
                  </a:lnTo>
                  <a:lnTo>
                    <a:pt x="3512167" y="7492999"/>
                  </a:lnTo>
                  <a:lnTo>
                    <a:pt x="3482865" y="7531099"/>
                  </a:lnTo>
                  <a:lnTo>
                    <a:pt x="3453235" y="7569199"/>
                  </a:lnTo>
                  <a:lnTo>
                    <a:pt x="3423280" y="7594599"/>
                  </a:lnTo>
                  <a:lnTo>
                    <a:pt x="3393003" y="7632699"/>
                  </a:lnTo>
                  <a:lnTo>
                    <a:pt x="3362404" y="7670799"/>
                  </a:lnTo>
                  <a:lnTo>
                    <a:pt x="3331488" y="7696199"/>
                  </a:lnTo>
                  <a:lnTo>
                    <a:pt x="3300256" y="7734299"/>
                  </a:lnTo>
                  <a:lnTo>
                    <a:pt x="3268711" y="7759699"/>
                  </a:lnTo>
                  <a:lnTo>
                    <a:pt x="3236856" y="7797799"/>
                  </a:lnTo>
                  <a:lnTo>
                    <a:pt x="3204693" y="7823199"/>
                  </a:lnTo>
                  <a:lnTo>
                    <a:pt x="3172224" y="7861299"/>
                  </a:lnTo>
                  <a:lnTo>
                    <a:pt x="3106381" y="7912099"/>
                  </a:lnTo>
                  <a:lnTo>
                    <a:pt x="3073011" y="7950199"/>
                  </a:lnTo>
                  <a:lnTo>
                    <a:pt x="3005387" y="8000999"/>
                  </a:lnTo>
                  <a:lnTo>
                    <a:pt x="2971139" y="8039099"/>
                  </a:lnTo>
                  <a:lnTo>
                    <a:pt x="2866675" y="8115299"/>
                  </a:lnTo>
                  <a:lnTo>
                    <a:pt x="2831290" y="8153399"/>
                  </a:lnTo>
                  <a:lnTo>
                    <a:pt x="2723477" y="8229599"/>
                  </a:lnTo>
                  <a:lnTo>
                    <a:pt x="2575952" y="8331199"/>
                  </a:lnTo>
                  <a:lnTo>
                    <a:pt x="2424261" y="8432799"/>
                  </a:lnTo>
                  <a:lnTo>
                    <a:pt x="2385706" y="8458199"/>
                  </a:lnTo>
                  <a:lnTo>
                    <a:pt x="2346904" y="8470899"/>
                  </a:lnTo>
                  <a:lnTo>
                    <a:pt x="2229034" y="8547099"/>
                  </a:lnTo>
                  <a:lnTo>
                    <a:pt x="2189265" y="8559799"/>
                  </a:lnTo>
                  <a:lnTo>
                    <a:pt x="2109023" y="8610599"/>
                  </a:lnTo>
                  <a:lnTo>
                    <a:pt x="2068555" y="8623299"/>
                  </a:lnTo>
                  <a:lnTo>
                    <a:pt x="2027860" y="8648699"/>
                  </a:lnTo>
                  <a:lnTo>
                    <a:pt x="1986939" y="8661399"/>
                  </a:lnTo>
                  <a:lnTo>
                    <a:pt x="1945796" y="8686799"/>
                  </a:lnTo>
                  <a:lnTo>
                    <a:pt x="1904432" y="8699499"/>
                  </a:lnTo>
                  <a:lnTo>
                    <a:pt x="1862850" y="8724899"/>
                  </a:lnTo>
                  <a:lnTo>
                    <a:pt x="1821053" y="8737599"/>
                  </a:lnTo>
                  <a:lnTo>
                    <a:pt x="1779043" y="8762999"/>
                  </a:lnTo>
                  <a:lnTo>
                    <a:pt x="1694396" y="8788399"/>
                  </a:lnTo>
                  <a:lnTo>
                    <a:pt x="1651762" y="8813799"/>
                  </a:lnTo>
                  <a:lnTo>
                    <a:pt x="1435605" y="8877299"/>
                  </a:lnTo>
                  <a:lnTo>
                    <a:pt x="1391792" y="8902699"/>
                  </a:lnTo>
                  <a:lnTo>
                    <a:pt x="1214690" y="8953499"/>
                  </a:lnTo>
                  <a:lnTo>
                    <a:pt x="1169964" y="8953499"/>
                  </a:lnTo>
                  <a:lnTo>
                    <a:pt x="943755" y="9016999"/>
                  </a:lnTo>
                  <a:lnTo>
                    <a:pt x="898015" y="9016999"/>
                  </a:lnTo>
                  <a:lnTo>
                    <a:pt x="806056" y="9042399"/>
                  </a:lnTo>
                  <a:lnTo>
                    <a:pt x="759843" y="9042399"/>
                  </a:lnTo>
                  <a:lnTo>
                    <a:pt x="713477" y="9055099"/>
                  </a:lnTo>
                  <a:lnTo>
                    <a:pt x="666961" y="9055099"/>
                  </a:lnTo>
                  <a:lnTo>
                    <a:pt x="620297" y="9067799"/>
                  </a:lnTo>
                  <a:lnTo>
                    <a:pt x="526536" y="9067799"/>
                  </a:lnTo>
                  <a:lnTo>
                    <a:pt x="479444" y="9080499"/>
                  </a:lnTo>
                  <a:lnTo>
                    <a:pt x="384849" y="9080499"/>
                  </a:lnTo>
                  <a:lnTo>
                    <a:pt x="337351" y="9093199"/>
                  </a:lnTo>
                  <a:close/>
                </a:path>
              </a:pathLst>
            </a:custGeom>
            <a:solidFill>
              <a:srgbClr val="FFDE2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ged0e0a191f_0_49"/>
            <p:cNvSpPr/>
            <p:nvPr/>
          </p:nvSpPr>
          <p:spPr>
            <a:xfrm>
              <a:off x="5036088" y="7438461"/>
              <a:ext cx="1819909" cy="1819909"/>
            </a:xfrm>
            <a:custGeom>
              <a:rect b="b" l="l" r="r" t="t"/>
              <a:pathLst>
                <a:path extrusionOk="0" h="1819909" w="1819909">
                  <a:moveTo>
                    <a:pt x="909919" y="1819838"/>
                  </a:moveTo>
                  <a:lnTo>
                    <a:pt x="865271" y="1818743"/>
                  </a:lnTo>
                  <a:lnTo>
                    <a:pt x="820732" y="1815456"/>
                  </a:lnTo>
                  <a:lnTo>
                    <a:pt x="776405" y="1809989"/>
                  </a:lnTo>
                  <a:lnTo>
                    <a:pt x="732401" y="1802353"/>
                  </a:lnTo>
                  <a:lnTo>
                    <a:pt x="688827" y="1792570"/>
                  </a:lnTo>
                  <a:lnTo>
                    <a:pt x="645784" y="1780657"/>
                  </a:lnTo>
                  <a:lnTo>
                    <a:pt x="603378" y="1766648"/>
                  </a:lnTo>
                  <a:lnTo>
                    <a:pt x="561707" y="1750575"/>
                  </a:lnTo>
                  <a:lnTo>
                    <a:pt x="520877" y="1732475"/>
                  </a:lnTo>
                  <a:lnTo>
                    <a:pt x="480987" y="1712395"/>
                  </a:lnTo>
                  <a:lnTo>
                    <a:pt x="442126" y="1690382"/>
                  </a:lnTo>
                  <a:lnTo>
                    <a:pt x="404393" y="1666488"/>
                  </a:lnTo>
                  <a:lnTo>
                    <a:pt x="367880" y="1640773"/>
                  </a:lnTo>
                  <a:lnTo>
                    <a:pt x="332672" y="1613298"/>
                  </a:lnTo>
                  <a:lnTo>
                    <a:pt x="298855" y="1584126"/>
                  </a:lnTo>
                  <a:lnTo>
                    <a:pt x="266509" y="1553330"/>
                  </a:lnTo>
                  <a:lnTo>
                    <a:pt x="235713" y="1520984"/>
                  </a:lnTo>
                  <a:lnTo>
                    <a:pt x="206542" y="1487164"/>
                  </a:lnTo>
                  <a:lnTo>
                    <a:pt x="179065" y="1451958"/>
                  </a:lnTo>
                  <a:lnTo>
                    <a:pt x="153349" y="1415445"/>
                  </a:lnTo>
                  <a:lnTo>
                    <a:pt x="129455" y="1377712"/>
                  </a:lnTo>
                  <a:lnTo>
                    <a:pt x="107442" y="1338851"/>
                  </a:lnTo>
                  <a:lnTo>
                    <a:pt x="87362" y="1298960"/>
                  </a:lnTo>
                  <a:lnTo>
                    <a:pt x="69263" y="1258130"/>
                  </a:lnTo>
                  <a:lnTo>
                    <a:pt x="53190" y="1216460"/>
                  </a:lnTo>
                  <a:lnTo>
                    <a:pt x="39180" y="1174054"/>
                  </a:lnTo>
                  <a:lnTo>
                    <a:pt x="27269" y="1131011"/>
                  </a:lnTo>
                  <a:lnTo>
                    <a:pt x="17483" y="1087437"/>
                  </a:lnTo>
                  <a:lnTo>
                    <a:pt x="9848" y="1043433"/>
                  </a:lnTo>
                  <a:lnTo>
                    <a:pt x="4381" y="999106"/>
                  </a:lnTo>
                  <a:lnTo>
                    <a:pt x="1096" y="954567"/>
                  </a:lnTo>
                  <a:lnTo>
                    <a:pt x="0" y="909919"/>
                  </a:lnTo>
                  <a:lnTo>
                    <a:pt x="68" y="898753"/>
                  </a:lnTo>
                  <a:lnTo>
                    <a:pt x="1712" y="854121"/>
                  </a:lnTo>
                  <a:lnTo>
                    <a:pt x="5544" y="809625"/>
                  </a:lnTo>
                  <a:lnTo>
                    <a:pt x="11554" y="765369"/>
                  </a:lnTo>
                  <a:lnTo>
                    <a:pt x="19729" y="721464"/>
                  </a:lnTo>
                  <a:lnTo>
                    <a:pt x="30048" y="678011"/>
                  </a:lnTo>
                  <a:lnTo>
                    <a:pt x="42487" y="635118"/>
                  </a:lnTo>
                  <a:lnTo>
                    <a:pt x="57016" y="592885"/>
                  </a:lnTo>
                  <a:lnTo>
                    <a:pt x="73600" y="551417"/>
                  </a:lnTo>
                  <a:lnTo>
                    <a:pt x="92198" y="510813"/>
                  </a:lnTo>
                  <a:lnTo>
                    <a:pt x="112766" y="471169"/>
                  </a:lnTo>
                  <a:lnTo>
                    <a:pt x="135255" y="432583"/>
                  </a:lnTo>
                  <a:lnTo>
                    <a:pt x="159610" y="395148"/>
                  </a:lnTo>
                  <a:lnTo>
                    <a:pt x="185772" y="358952"/>
                  </a:lnTo>
                  <a:lnTo>
                    <a:pt x="213679" y="324083"/>
                  </a:lnTo>
                  <a:lnTo>
                    <a:pt x="243263" y="290626"/>
                  </a:lnTo>
                  <a:lnTo>
                    <a:pt x="274453" y="258661"/>
                  </a:lnTo>
                  <a:lnTo>
                    <a:pt x="307175" y="228265"/>
                  </a:lnTo>
                  <a:lnTo>
                    <a:pt x="341348" y="199510"/>
                  </a:lnTo>
                  <a:lnTo>
                    <a:pt x="376890" y="172468"/>
                  </a:lnTo>
                  <a:lnTo>
                    <a:pt x="413717" y="147201"/>
                  </a:lnTo>
                  <a:lnTo>
                    <a:pt x="451740" y="123773"/>
                  </a:lnTo>
                  <a:lnTo>
                    <a:pt x="490867" y="102238"/>
                  </a:lnTo>
                  <a:lnTo>
                    <a:pt x="531002" y="82649"/>
                  </a:lnTo>
                  <a:lnTo>
                    <a:pt x="572050" y="65053"/>
                  </a:lnTo>
                  <a:lnTo>
                    <a:pt x="613915" y="49492"/>
                  </a:lnTo>
                  <a:lnTo>
                    <a:pt x="656489" y="36004"/>
                  </a:lnTo>
                  <a:lnTo>
                    <a:pt x="699676" y="24622"/>
                  </a:lnTo>
                  <a:lnTo>
                    <a:pt x="743367" y="15372"/>
                  </a:lnTo>
                  <a:lnTo>
                    <a:pt x="787462" y="8277"/>
                  </a:lnTo>
                  <a:lnTo>
                    <a:pt x="831851" y="3355"/>
                  </a:lnTo>
                  <a:lnTo>
                    <a:pt x="876429" y="616"/>
                  </a:lnTo>
                  <a:lnTo>
                    <a:pt x="909919" y="0"/>
                  </a:lnTo>
                  <a:lnTo>
                    <a:pt x="921085" y="68"/>
                  </a:lnTo>
                  <a:lnTo>
                    <a:pt x="965716" y="1712"/>
                  </a:lnTo>
                  <a:lnTo>
                    <a:pt x="1010212" y="5544"/>
                  </a:lnTo>
                  <a:lnTo>
                    <a:pt x="1054469" y="11554"/>
                  </a:lnTo>
                  <a:lnTo>
                    <a:pt x="1098374" y="19729"/>
                  </a:lnTo>
                  <a:lnTo>
                    <a:pt x="1141827" y="30048"/>
                  </a:lnTo>
                  <a:lnTo>
                    <a:pt x="1184720" y="42487"/>
                  </a:lnTo>
                  <a:lnTo>
                    <a:pt x="1226952" y="57016"/>
                  </a:lnTo>
                  <a:lnTo>
                    <a:pt x="1268421" y="73600"/>
                  </a:lnTo>
                  <a:lnTo>
                    <a:pt x="1309025" y="92198"/>
                  </a:lnTo>
                  <a:lnTo>
                    <a:pt x="1348667" y="112766"/>
                  </a:lnTo>
                  <a:lnTo>
                    <a:pt x="1387255" y="135255"/>
                  </a:lnTo>
                  <a:lnTo>
                    <a:pt x="1424690" y="159610"/>
                  </a:lnTo>
                  <a:lnTo>
                    <a:pt x="1460886" y="185772"/>
                  </a:lnTo>
                  <a:lnTo>
                    <a:pt x="1495754" y="213679"/>
                  </a:lnTo>
                  <a:lnTo>
                    <a:pt x="1529212" y="243263"/>
                  </a:lnTo>
                  <a:lnTo>
                    <a:pt x="1561178" y="274453"/>
                  </a:lnTo>
                  <a:lnTo>
                    <a:pt x="1591573" y="307175"/>
                  </a:lnTo>
                  <a:lnTo>
                    <a:pt x="1620328" y="341348"/>
                  </a:lnTo>
                  <a:lnTo>
                    <a:pt x="1647370" y="376890"/>
                  </a:lnTo>
                  <a:lnTo>
                    <a:pt x="1672635" y="413717"/>
                  </a:lnTo>
                  <a:lnTo>
                    <a:pt x="1696064" y="451740"/>
                  </a:lnTo>
                  <a:lnTo>
                    <a:pt x="1717599" y="490867"/>
                  </a:lnTo>
                  <a:lnTo>
                    <a:pt x="1737189" y="531002"/>
                  </a:lnTo>
                  <a:lnTo>
                    <a:pt x="1754784" y="572050"/>
                  </a:lnTo>
                  <a:lnTo>
                    <a:pt x="1770345" y="613915"/>
                  </a:lnTo>
                  <a:lnTo>
                    <a:pt x="1783834" y="656489"/>
                  </a:lnTo>
                  <a:lnTo>
                    <a:pt x="1795216" y="699676"/>
                  </a:lnTo>
                  <a:lnTo>
                    <a:pt x="1804465" y="743367"/>
                  </a:lnTo>
                  <a:lnTo>
                    <a:pt x="1811560" y="787462"/>
                  </a:lnTo>
                  <a:lnTo>
                    <a:pt x="1816483" y="831851"/>
                  </a:lnTo>
                  <a:lnTo>
                    <a:pt x="1819223" y="876429"/>
                  </a:lnTo>
                  <a:lnTo>
                    <a:pt x="1819838" y="909919"/>
                  </a:lnTo>
                  <a:lnTo>
                    <a:pt x="1819770" y="921085"/>
                  </a:lnTo>
                  <a:lnTo>
                    <a:pt x="1818126" y="965716"/>
                  </a:lnTo>
                  <a:lnTo>
                    <a:pt x="1814293" y="1010212"/>
                  </a:lnTo>
                  <a:lnTo>
                    <a:pt x="1808283" y="1054469"/>
                  </a:lnTo>
                  <a:lnTo>
                    <a:pt x="1800108" y="1098374"/>
                  </a:lnTo>
                  <a:lnTo>
                    <a:pt x="1789790" y="1141827"/>
                  </a:lnTo>
                  <a:lnTo>
                    <a:pt x="1777349" y="1184720"/>
                  </a:lnTo>
                  <a:lnTo>
                    <a:pt x="1762822" y="1226952"/>
                  </a:lnTo>
                  <a:lnTo>
                    <a:pt x="1746238" y="1268421"/>
                  </a:lnTo>
                  <a:lnTo>
                    <a:pt x="1727639" y="1309025"/>
                  </a:lnTo>
                  <a:lnTo>
                    <a:pt x="1707071" y="1348667"/>
                  </a:lnTo>
                  <a:lnTo>
                    <a:pt x="1684583" y="1387255"/>
                  </a:lnTo>
                  <a:lnTo>
                    <a:pt x="1660227" y="1424690"/>
                  </a:lnTo>
                  <a:lnTo>
                    <a:pt x="1634067" y="1460886"/>
                  </a:lnTo>
                  <a:lnTo>
                    <a:pt x="1606159" y="1495754"/>
                  </a:lnTo>
                  <a:lnTo>
                    <a:pt x="1576575" y="1529212"/>
                  </a:lnTo>
                  <a:lnTo>
                    <a:pt x="1545385" y="1561178"/>
                  </a:lnTo>
                  <a:lnTo>
                    <a:pt x="1512663" y="1591573"/>
                  </a:lnTo>
                  <a:lnTo>
                    <a:pt x="1478490" y="1620328"/>
                  </a:lnTo>
                  <a:lnTo>
                    <a:pt x="1442948" y="1647370"/>
                  </a:lnTo>
                  <a:lnTo>
                    <a:pt x="1406121" y="1672635"/>
                  </a:lnTo>
                  <a:lnTo>
                    <a:pt x="1368097" y="1696064"/>
                  </a:lnTo>
                  <a:lnTo>
                    <a:pt x="1328971" y="1717599"/>
                  </a:lnTo>
                  <a:lnTo>
                    <a:pt x="1288836" y="1737189"/>
                  </a:lnTo>
                  <a:lnTo>
                    <a:pt x="1247787" y="1754784"/>
                  </a:lnTo>
                  <a:lnTo>
                    <a:pt x="1205923" y="1770345"/>
                  </a:lnTo>
                  <a:lnTo>
                    <a:pt x="1163349" y="1783834"/>
                  </a:lnTo>
                  <a:lnTo>
                    <a:pt x="1120162" y="1795216"/>
                  </a:lnTo>
                  <a:lnTo>
                    <a:pt x="1076471" y="1804465"/>
                  </a:lnTo>
                  <a:lnTo>
                    <a:pt x="1032376" y="1811560"/>
                  </a:lnTo>
                  <a:lnTo>
                    <a:pt x="987987" y="1816483"/>
                  </a:lnTo>
                  <a:lnTo>
                    <a:pt x="943409" y="1819223"/>
                  </a:lnTo>
                  <a:lnTo>
                    <a:pt x="909919" y="1819838"/>
                  </a:lnTo>
                  <a:close/>
                </a:path>
              </a:pathLst>
            </a:custGeom>
            <a:solidFill>
              <a:srgbClr val="F08B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8" name="Google Shape;428;ged0e0a191f_0_49"/>
          <p:cNvSpPr txBox="1"/>
          <p:nvPr>
            <p:ph type="title"/>
          </p:nvPr>
        </p:nvSpPr>
        <p:spPr>
          <a:xfrm>
            <a:off x="9467151" y="1327075"/>
            <a:ext cx="72786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350">
            <a:spAutoFit/>
          </a:bodyPr>
          <a:lstStyle/>
          <a:p>
            <a:pPr indent="0" lvl="0" marL="12700" marR="5080" rtl="0" algn="l">
              <a:lnSpc>
                <a:spcPct val="1198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450">
                <a:solidFill>
                  <a:srgbClr val="262626"/>
                </a:solidFill>
              </a:rPr>
              <a:t>Text Alignment</a:t>
            </a:r>
            <a:endParaRPr sz="6450"/>
          </a:p>
        </p:txBody>
      </p:sp>
      <p:sp>
        <p:nvSpPr>
          <p:cNvPr id="429" name="Google Shape;429;ged0e0a191f_0_49"/>
          <p:cNvSpPr txBox="1"/>
          <p:nvPr/>
        </p:nvSpPr>
        <p:spPr>
          <a:xfrm>
            <a:off x="9467146" y="6015300"/>
            <a:ext cx="7278600" cy="20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Just like MS Word, we can set text alignment in a Web App.</a:t>
            </a:r>
            <a:b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b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property name: text-align</a:t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values: left, right, center, justify, inherit</a:t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30" name="Google Shape;430;ged0e0a191f_0_49"/>
          <p:cNvSpPr/>
          <p:nvPr/>
        </p:nvSpPr>
        <p:spPr>
          <a:xfrm>
            <a:off x="17098366" y="9125620"/>
            <a:ext cx="1189500" cy="1161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ged0e0a191f_0_49"/>
          <p:cNvSpPr txBox="1"/>
          <p:nvPr/>
        </p:nvSpPr>
        <p:spPr>
          <a:xfrm>
            <a:off x="16043575" y="9506250"/>
            <a:ext cx="105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17 of 20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Google Shape;436;ged0e0a191f_0_59"/>
          <p:cNvGrpSpPr/>
          <p:nvPr/>
        </p:nvGrpSpPr>
        <p:grpSpPr>
          <a:xfrm>
            <a:off x="0" y="0"/>
            <a:ext cx="8048625" cy="10287000"/>
            <a:chOff x="0" y="0"/>
            <a:chExt cx="8048625" cy="10287000"/>
          </a:xfrm>
        </p:grpSpPr>
        <p:sp>
          <p:nvSpPr>
            <p:cNvPr id="437" name="Google Shape;437;ged0e0a191f_0_59"/>
            <p:cNvSpPr/>
            <p:nvPr/>
          </p:nvSpPr>
          <p:spPr>
            <a:xfrm>
              <a:off x="0" y="0"/>
              <a:ext cx="8048625" cy="10287000"/>
            </a:xfrm>
            <a:custGeom>
              <a:rect b="b" l="l" r="r" t="t"/>
              <a:pathLst>
                <a:path extrusionOk="0" h="10287000" w="8048625">
                  <a:moveTo>
                    <a:pt x="8048625" y="10287000"/>
                  </a:moveTo>
                  <a:lnTo>
                    <a:pt x="0" y="10287000"/>
                  </a:lnTo>
                  <a:lnTo>
                    <a:pt x="0" y="0"/>
                  </a:lnTo>
                  <a:lnTo>
                    <a:pt x="8048625" y="0"/>
                  </a:lnTo>
                  <a:lnTo>
                    <a:pt x="8048625" y="1028700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ged0e0a191f_0_59"/>
            <p:cNvSpPr/>
            <p:nvPr/>
          </p:nvSpPr>
          <p:spPr>
            <a:xfrm>
              <a:off x="0" y="607746"/>
              <a:ext cx="4599305" cy="9093200"/>
            </a:xfrm>
            <a:custGeom>
              <a:rect b="b" l="l" r="r" t="t"/>
              <a:pathLst>
                <a:path extrusionOk="0" h="9093200" w="4599305">
                  <a:moveTo>
                    <a:pt x="337351" y="9093199"/>
                  </a:moveTo>
                  <a:lnTo>
                    <a:pt x="0" y="9093199"/>
                  </a:lnTo>
                  <a:lnTo>
                    <a:pt x="0" y="6591299"/>
                  </a:lnTo>
                  <a:lnTo>
                    <a:pt x="145528" y="6591299"/>
                  </a:lnTo>
                  <a:lnTo>
                    <a:pt x="193028" y="6578599"/>
                  </a:lnTo>
                  <a:lnTo>
                    <a:pt x="287157" y="6578599"/>
                  </a:lnTo>
                  <a:lnTo>
                    <a:pt x="333760" y="6565899"/>
                  </a:lnTo>
                  <a:lnTo>
                    <a:pt x="380040" y="6565899"/>
                  </a:lnTo>
                  <a:lnTo>
                    <a:pt x="516809" y="6527799"/>
                  </a:lnTo>
                  <a:lnTo>
                    <a:pt x="561667" y="6527799"/>
                  </a:lnTo>
                  <a:lnTo>
                    <a:pt x="650210" y="6502399"/>
                  </a:lnTo>
                  <a:lnTo>
                    <a:pt x="693870" y="6476999"/>
                  </a:lnTo>
                  <a:lnTo>
                    <a:pt x="822253" y="6438899"/>
                  </a:lnTo>
                  <a:lnTo>
                    <a:pt x="864140" y="6413499"/>
                  </a:lnTo>
                  <a:lnTo>
                    <a:pt x="905552" y="6400799"/>
                  </a:lnTo>
                  <a:lnTo>
                    <a:pt x="946477" y="6375399"/>
                  </a:lnTo>
                  <a:lnTo>
                    <a:pt x="986903" y="6362699"/>
                  </a:lnTo>
                  <a:lnTo>
                    <a:pt x="1026816" y="6337299"/>
                  </a:lnTo>
                  <a:lnTo>
                    <a:pt x="1105055" y="6286499"/>
                  </a:lnTo>
                  <a:lnTo>
                    <a:pt x="1143356" y="6273799"/>
                  </a:lnTo>
                  <a:lnTo>
                    <a:pt x="1181095" y="6248399"/>
                  </a:lnTo>
                  <a:lnTo>
                    <a:pt x="1218258" y="6222999"/>
                  </a:lnTo>
                  <a:lnTo>
                    <a:pt x="1254834" y="6197599"/>
                  </a:lnTo>
                  <a:lnTo>
                    <a:pt x="1290810" y="6159499"/>
                  </a:lnTo>
                  <a:lnTo>
                    <a:pt x="1326173" y="6134099"/>
                  </a:lnTo>
                  <a:lnTo>
                    <a:pt x="1360910" y="6108699"/>
                  </a:lnTo>
                  <a:lnTo>
                    <a:pt x="1395010" y="6083299"/>
                  </a:lnTo>
                  <a:lnTo>
                    <a:pt x="1428460" y="6045199"/>
                  </a:lnTo>
                  <a:lnTo>
                    <a:pt x="1461246" y="6019799"/>
                  </a:lnTo>
                  <a:lnTo>
                    <a:pt x="1493357" y="5981699"/>
                  </a:lnTo>
                  <a:lnTo>
                    <a:pt x="1524781" y="5956299"/>
                  </a:lnTo>
                  <a:lnTo>
                    <a:pt x="1555503" y="5918199"/>
                  </a:lnTo>
                  <a:lnTo>
                    <a:pt x="1585513" y="5892799"/>
                  </a:lnTo>
                  <a:lnTo>
                    <a:pt x="1614796" y="5854699"/>
                  </a:lnTo>
                  <a:lnTo>
                    <a:pt x="1643342" y="5816599"/>
                  </a:lnTo>
                  <a:lnTo>
                    <a:pt x="1671137" y="5778499"/>
                  </a:lnTo>
                  <a:lnTo>
                    <a:pt x="1698168" y="5753099"/>
                  </a:lnTo>
                  <a:lnTo>
                    <a:pt x="1724423" y="5714999"/>
                  </a:lnTo>
                  <a:lnTo>
                    <a:pt x="1749891" y="5676899"/>
                  </a:lnTo>
                  <a:lnTo>
                    <a:pt x="1774557" y="5638799"/>
                  </a:lnTo>
                  <a:lnTo>
                    <a:pt x="1798409" y="5600699"/>
                  </a:lnTo>
                  <a:lnTo>
                    <a:pt x="1821435" y="5562599"/>
                  </a:lnTo>
                  <a:lnTo>
                    <a:pt x="1843623" y="5524499"/>
                  </a:lnTo>
                  <a:lnTo>
                    <a:pt x="1864960" y="5486399"/>
                  </a:lnTo>
                  <a:lnTo>
                    <a:pt x="1885433" y="5435599"/>
                  </a:lnTo>
                  <a:lnTo>
                    <a:pt x="1905029" y="5397499"/>
                  </a:lnTo>
                  <a:lnTo>
                    <a:pt x="1923737" y="5359399"/>
                  </a:lnTo>
                  <a:lnTo>
                    <a:pt x="1941543" y="5321299"/>
                  </a:lnTo>
                  <a:lnTo>
                    <a:pt x="1958435" y="5270499"/>
                  </a:lnTo>
                  <a:lnTo>
                    <a:pt x="1974401" y="5232399"/>
                  </a:lnTo>
                  <a:lnTo>
                    <a:pt x="1989427" y="5181599"/>
                  </a:lnTo>
                  <a:lnTo>
                    <a:pt x="2003503" y="5143499"/>
                  </a:lnTo>
                  <a:lnTo>
                    <a:pt x="2016613" y="5105399"/>
                  </a:lnTo>
                  <a:lnTo>
                    <a:pt x="2028747" y="5054599"/>
                  </a:lnTo>
                  <a:lnTo>
                    <a:pt x="2039892" y="5003799"/>
                  </a:lnTo>
                  <a:lnTo>
                    <a:pt x="2050035" y="4965699"/>
                  </a:lnTo>
                  <a:lnTo>
                    <a:pt x="2059164" y="4914899"/>
                  </a:lnTo>
                  <a:lnTo>
                    <a:pt x="2067265" y="4876799"/>
                  </a:lnTo>
                  <a:lnTo>
                    <a:pt x="2074328" y="4825999"/>
                  </a:lnTo>
                  <a:lnTo>
                    <a:pt x="2080338" y="4775199"/>
                  </a:lnTo>
                  <a:lnTo>
                    <a:pt x="2085283" y="4737099"/>
                  </a:lnTo>
                  <a:lnTo>
                    <a:pt x="2089152" y="4686299"/>
                  </a:lnTo>
                  <a:lnTo>
                    <a:pt x="2091930" y="4635499"/>
                  </a:lnTo>
                  <a:lnTo>
                    <a:pt x="2093607" y="4584699"/>
                  </a:lnTo>
                  <a:lnTo>
                    <a:pt x="2094168" y="4546599"/>
                  </a:lnTo>
                  <a:lnTo>
                    <a:pt x="2093611" y="4495799"/>
                  </a:lnTo>
                  <a:lnTo>
                    <a:pt x="2091946" y="4444999"/>
                  </a:lnTo>
                  <a:lnTo>
                    <a:pt x="2089187" y="4394199"/>
                  </a:lnTo>
                  <a:lnTo>
                    <a:pt x="2085346" y="4356099"/>
                  </a:lnTo>
                  <a:lnTo>
                    <a:pt x="2080434" y="4305299"/>
                  </a:lnTo>
                  <a:lnTo>
                    <a:pt x="2074464" y="4254499"/>
                  </a:lnTo>
                  <a:lnTo>
                    <a:pt x="2067448" y="4216399"/>
                  </a:lnTo>
                  <a:lnTo>
                    <a:pt x="2059399" y="4165599"/>
                  </a:lnTo>
                  <a:lnTo>
                    <a:pt x="2050328" y="4114799"/>
                  </a:lnTo>
                  <a:lnTo>
                    <a:pt x="2040248" y="4076699"/>
                  </a:lnTo>
                  <a:lnTo>
                    <a:pt x="2029170" y="4025899"/>
                  </a:lnTo>
                  <a:lnTo>
                    <a:pt x="2017108" y="3987799"/>
                  </a:lnTo>
                  <a:lnTo>
                    <a:pt x="2004073" y="3936999"/>
                  </a:lnTo>
                  <a:lnTo>
                    <a:pt x="1990077" y="3898899"/>
                  </a:lnTo>
                  <a:lnTo>
                    <a:pt x="1975134" y="3860799"/>
                  </a:lnTo>
                  <a:lnTo>
                    <a:pt x="1959254" y="3809999"/>
                  </a:lnTo>
                  <a:lnTo>
                    <a:pt x="1942450" y="3771899"/>
                  </a:lnTo>
                  <a:lnTo>
                    <a:pt x="1924734" y="3733799"/>
                  </a:lnTo>
                  <a:lnTo>
                    <a:pt x="1906119" y="3682999"/>
                  </a:lnTo>
                  <a:lnTo>
                    <a:pt x="1886617" y="3644899"/>
                  </a:lnTo>
                  <a:lnTo>
                    <a:pt x="1866239" y="3606799"/>
                  </a:lnTo>
                  <a:lnTo>
                    <a:pt x="1844999" y="3568699"/>
                  </a:lnTo>
                  <a:lnTo>
                    <a:pt x="1822908" y="3530599"/>
                  </a:lnTo>
                  <a:lnTo>
                    <a:pt x="1799978" y="3492499"/>
                  </a:lnTo>
                  <a:lnTo>
                    <a:pt x="1776222" y="3454399"/>
                  </a:lnTo>
                  <a:lnTo>
                    <a:pt x="1751652" y="3416299"/>
                  </a:lnTo>
                  <a:lnTo>
                    <a:pt x="1726280" y="3378199"/>
                  </a:lnTo>
                  <a:lnTo>
                    <a:pt x="1700118" y="3340099"/>
                  </a:lnTo>
                  <a:lnTo>
                    <a:pt x="1673178" y="3301999"/>
                  </a:lnTo>
                  <a:lnTo>
                    <a:pt x="1645473" y="3263899"/>
                  </a:lnTo>
                  <a:lnTo>
                    <a:pt x="1617015" y="3225799"/>
                  </a:lnTo>
                  <a:lnTo>
                    <a:pt x="1587817" y="3200399"/>
                  </a:lnTo>
                  <a:lnTo>
                    <a:pt x="1557889" y="3162299"/>
                  </a:lnTo>
                  <a:lnTo>
                    <a:pt x="1527245" y="3136899"/>
                  </a:lnTo>
                  <a:lnTo>
                    <a:pt x="1495896" y="3098799"/>
                  </a:lnTo>
                  <a:lnTo>
                    <a:pt x="1463855" y="3073399"/>
                  </a:lnTo>
                  <a:lnTo>
                    <a:pt x="1431135" y="3035299"/>
                  </a:lnTo>
                  <a:lnTo>
                    <a:pt x="1397746" y="3009899"/>
                  </a:lnTo>
                  <a:lnTo>
                    <a:pt x="1363702" y="2971799"/>
                  </a:lnTo>
                  <a:lnTo>
                    <a:pt x="1329015" y="2946399"/>
                  </a:lnTo>
                  <a:lnTo>
                    <a:pt x="1293696" y="2920999"/>
                  </a:lnTo>
                  <a:lnTo>
                    <a:pt x="1257758" y="2895599"/>
                  </a:lnTo>
                  <a:lnTo>
                    <a:pt x="1221214" y="2870199"/>
                  </a:lnTo>
                  <a:lnTo>
                    <a:pt x="1184075" y="2844799"/>
                  </a:lnTo>
                  <a:lnTo>
                    <a:pt x="1146354" y="2819399"/>
                  </a:lnTo>
                  <a:lnTo>
                    <a:pt x="1108062" y="2793999"/>
                  </a:lnTo>
                  <a:lnTo>
                    <a:pt x="1029817" y="2743199"/>
                  </a:lnTo>
                  <a:lnTo>
                    <a:pt x="989888" y="2730499"/>
                  </a:lnTo>
                  <a:lnTo>
                    <a:pt x="949438" y="2705099"/>
                  </a:lnTo>
                  <a:lnTo>
                    <a:pt x="908478" y="2692399"/>
                  </a:lnTo>
                  <a:lnTo>
                    <a:pt x="867022" y="2666999"/>
                  </a:lnTo>
                  <a:lnTo>
                    <a:pt x="825080" y="2654299"/>
                  </a:lnTo>
                  <a:lnTo>
                    <a:pt x="782666" y="2628899"/>
                  </a:lnTo>
                  <a:lnTo>
                    <a:pt x="739792" y="2616199"/>
                  </a:lnTo>
                  <a:lnTo>
                    <a:pt x="427804" y="2527299"/>
                  </a:lnTo>
                  <a:lnTo>
                    <a:pt x="381685" y="2527299"/>
                  </a:lnTo>
                  <a:lnTo>
                    <a:pt x="335216" y="2514599"/>
                  </a:lnTo>
                  <a:lnTo>
                    <a:pt x="288408" y="2514599"/>
                  </a:lnTo>
                  <a:lnTo>
                    <a:pt x="241274" y="2501899"/>
                  </a:lnTo>
                  <a:lnTo>
                    <a:pt x="0" y="2501899"/>
                  </a:lnTo>
                  <a:lnTo>
                    <a:pt x="0" y="0"/>
                  </a:lnTo>
                  <a:lnTo>
                    <a:pt x="384810" y="0"/>
                  </a:lnTo>
                  <a:lnTo>
                    <a:pt x="432163" y="12699"/>
                  </a:lnTo>
                  <a:lnTo>
                    <a:pt x="526457" y="12699"/>
                  </a:lnTo>
                  <a:lnTo>
                    <a:pt x="573394" y="25399"/>
                  </a:lnTo>
                  <a:lnTo>
                    <a:pt x="620186" y="25399"/>
                  </a:lnTo>
                  <a:lnTo>
                    <a:pt x="666831" y="38099"/>
                  </a:lnTo>
                  <a:lnTo>
                    <a:pt x="713328" y="38099"/>
                  </a:lnTo>
                  <a:lnTo>
                    <a:pt x="759673" y="50799"/>
                  </a:lnTo>
                  <a:lnTo>
                    <a:pt x="805864" y="50799"/>
                  </a:lnTo>
                  <a:lnTo>
                    <a:pt x="897775" y="76199"/>
                  </a:lnTo>
                  <a:lnTo>
                    <a:pt x="943490" y="76199"/>
                  </a:lnTo>
                  <a:lnTo>
                    <a:pt x="1124686" y="126999"/>
                  </a:lnTo>
                  <a:lnTo>
                    <a:pt x="1169557" y="126999"/>
                  </a:lnTo>
                  <a:lnTo>
                    <a:pt x="1434998" y="203199"/>
                  </a:lnTo>
                  <a:lnTo>
                    <a:pt x="1478584" y="228599"/>
                  </a:lnTo>
                  <a:lnTo>
                    <a:pt x="1650969" y="279399"/>
                  </a:lnTo>
                  <a:lnTo>
                    <a:pt x="1693564" y="304799"/>
                  </a:lnTo>
                  <a:lnTo>
                    <a:pt x="1778132" y="330199"/>
                  </a:lnTo>
                  <a:lnTo>
                    <a:pt x="1820101" y="355599"/>
                  </a:lnTo>
                  <a:lnTo>
                    <a:pt x="1861857" y="368299"/>
                  </a:lnTo>
                  <a:lnTo>
                    <a:pt x="1903398" y="393699"/>
                  </a:lnTo>
                  <a:lnTo>
                    <a:pt x="1944720" y="406399"/>
                  </a:lnTo>
                  <a:lnTo>
                    <a:pt x="1985822" y="431799"/>
                  </a:lnTo>
                  <a:lnTo>
                    <a:pt x="2026700" y="444499"/>
                  </a:lnTo>
                  <a:lnTo>
                    <a:pt x="2067353" y="469899"/>
                  </a:lnTo>
                  <a:lnTo>
                    <a:pt x="2107778" y="482599"/>
                  </a:lnTo>
                  <a:lnTo>
                    <a:pt x="2187933" y="533399"/>
                  </a:lnTo>
                  <a:lnTo>
                    <a:pt x="2227659" y="546099"/>
                  </a:lnTo>
                  <a:lnTo>
                    <a:pt x="2345399" y="622299"/>
                  </a:lnTo>
                  <a:lnTo>
                    <a:pt x="2384159" y="634999"/>
                  </a:lnTo>
                  <a:lnTo>
                    <a:pt x="2536693" y="736599"/>
                  </a:lnTo>
                  <a:lnTo>
                    <a:pt x="2685104" y="838199"/>
                  </a:lnTo>
                  <a:lnTo>
                    <a:pt x="2793611" y="914399"/>
                  </a:lnTo>
                  <a:lnTo>
                    <a:pt x="2864578" y="965199"/>
                  </a:lnTo>
                  <a:lnTo>
                    <a:pt x="2899643" y="1003299"/>
                  </a:lnTo>
                  <a:lnTo>
                    <a:pt x="3003133" y="1079499"/>
                  </a:lnTo>
                  <a:lnTo>
                    <a:pt x="3037053" y="1117599"/>
                  </a:lnTo>
                  <a:lnTo>
                    <a:pt x="3104014" y="1168399"/>
                  </a:lnTo>
                  <a:lnTo>
                    <a:pt x="3137050" y="1206499"/>
                  </a:lnTo>
                  <a:lnTo>
                    <a:pt x="3169787" y="1231899"/>
                  </a:lnTo>
                  <a:lnTo>
                    <a:pt x="3202221" y="1269999"/>
                  </a:lnTo>
                  <a:lnTo>
                    <a:pt x="3234350" y="1295399"/>
                  </a:lnTo>
                  <a:lnTo>
                    <a:pt x="3266172" y="1333499"/>
                  </a:lnTo>
                  <a:lnTo>
                    <a:pt x="3297685" y="1358899"/>
                  </a:lnTo>
                  <a:lnTo>
                    <a:pt x="3328886" y="1396999"/>
                  </a:lnTo>
                  <a:lnTo>
                    <a:pt x="3359772" y="1422399"/>
                  </a:lnTo>
                  <a:lnTo>
                    <a:pt x="3390341" y="1460499"/>
                  </a:lnTo>
                  <a:lnTo>
                    <a:pt x="3420590" y="1485899"/>
                  </a:lnTo>
                  <a:lnTo>
                    <a:pt x="3450518" y="1523999"/>
                  </a:lnTo>
                  <a:lnTo>
                    <a:pt x="3480121" y="1562099"/>
                  </a:lnTo>
                  <a:lnTo>
                    <a:pt x="3509397" y="1587499"/>
                  </a:lnTo>
                  <a:lnTo>
                    <a:pt x="3538344" y="1625599"/>
                  </a:lnTo>
                  <a:lnTo>
                    <a:pt x="3566959" y="1663699"/>
                  </a:lnTo>
                  <a:lnTo>
                    <a:pt x="3595239" y="1701799"/>
                  </a:lnTo>
                  <a:lnTo>
                    <a:pt x="3623183" y="1727199"/>
                  </a:lnTo>
                  <a:lnTo>
                    <a:pt x="3650788" y="1765299"/>
                  </a:lnTo>
                  <a:lnTo>
                    <a:pt x="3678051" y="1803399"/>
                  </a:lnTo>
                  <a:lnTo>
                    <a:pt x="3704969" y="1841499"/>
                  </a:lnTo>
                  <a:lnTo>
                    <a:pt x="3731541" y="1879599"/>
                  </a:lnTo>
                  <a:lnTo>
                    <a:pt x="3757764" y="1904999"/>
                  </a:lnTo>
                  <a:lnTo>
                    <a:pt x="3783635" y="1943099"/>
                  </a:lnTo>
                  <a:lnTo>
                    <a:pt x="3809152" y="1981199"/>
                  </a:lnTo>
                  <a:lnTo>
                    <a:pt x="3834313" y="2019299"/>
                  </a:lnTo>
                  <a:lnTo>
                    <a:pt x="3859114" y="2057399"/>
                  </a:lnTo>
                  <a:lnTo>
                    <a:pt x="3883554" y="2095499"/>
                  </a:lnTo>
                  <a:lnTo>
                    <a:pt x="3907630" y="2133599"/>
                  </a:lnTo>
                  <a:lnTo>
                    <a:pt x="3931339" y="2171699"/>
                  </a:lnTo>
                  <a:lnTo>
                    <a:pt x="3954680" y="2209799"/>
                  </a:lnTo>
                  <a:lnTo>
                    <a:pt x="3977649" y="2247899"/>
                  </a:lnTo>
                  <a:lnTo>
                    <a:pt x="4000244" y="2285999"/>
                  </a:lnTo>
                  <a:lnTo>
                    <a:pt x="4022463" y="2324099"/>
                  </a:lnTo>
                  <a:lnTo>
                    <a:pt x="4044303" y="2362199"/>
                  </a:lnTo>
                  <a:lnTo>
                    <a:pt x="4065762" y="2412999"/>
                  </a:lnTo>
                  <a:lnTo>
                    <a:pt x="4086837" y="2451099"/>
                  </a:lnTo>
                  <a:lnTo>
                    <a:pt x="4107526" y="2489199"/>
                  </a:lnTo>
                  <a:lnTo>
                    <a:pt x="4127826" y="2527299"/>
                  </a:lnTo>
                  <a:lnTo>
                    <a:pt x="4147735" y="2565399"/>
                  </a:lnTo>
                  <a:lnTo>
                    <a:pt x="4167251" y="2603499"/>
                  </a:lnTo>
                  <a:lnTo>
                    <a:pt x="4186370" y="2654299"/>
                  </a:lnTo>
                  <a:lnTo>
                    <a:pt x="4205091" y="2692399"/>
                  </a:lnTo>
                  <a:lnTo>
                    <a:pt x="4223410" y="2730499"/>
                  </a:lnTo>
                  <a:lnTo>
                    <a:pt x="4241326" y="2781299"/>
                  </a:lnTo>
                  <a:lnTo>
                    <a:pt x="4258837" y="2819399"/>
                  </a:lnTo>
                  <a:lnTo>
                    <a:pt x="4275938" y="2857499"/>
                  </a:lnTo>
                  <a:lnTo>
                    <a:pt x="4292629" y="2895599"/>
                  </a:lnTo>
                  <a:lnTo>
                    <a:pt x="4308906" y="2946399"/>
                  </a:lnTo>
                  <a:lnTo>
                    <a:pt x="4324768" y="2984499"/>
                  </a:lnTo>
                  <a:lnTo>
                    <a:pt x="4340211" y="3035299"/>
                  </a:lnTo>
                  <a:lnTo>
                    <a:pt x="4355233" y="3073399"/>
                  </a:lnTo>
                  <a:lnTo>
                    <a:pt x="4369832" y="3111499"/>
                  </a:lnTo>
                  <a:lnTo>
                    <a:pt x="4384005" y="3162299"/>
                  </a:lnTo>
                  <a:lnTo>
                    <a:pt x="4397750" y="3200399"/>
                  </a:lnTo>
                  <a:lnTo>
                    <a:pt x="4411064" y="3251199"/>
                  </a:lnTo>
                  <a:lnTo>
                    <a:pt x="4423945" y="3289299"/>
                  </a:lnTo>
                  <a:lnTo>
                    <a:pt x="4436390" y="3340099"/>
                  </a:lnTo>
                  <a:lnTo>
                    <a:pt x="4448397" y="3378199"/>
                  </a:lnTo>
                  <a:lnTo>
                    <a:pt x="4459964" y="3428999"/>
                  </a:lnTo>
                  <a:lnTo>
                    <a:pt x="4471088" y="3467099"/>
                  </a:lnTo>
                  <a:lnTo>
                    <a:pt x="4481766" y="3517899"/>
                  </a:lnTo>
                  <a:lnTo>
                    <a:pt x="4491996" y="3555999"/>
                  </a:lnTo>
                  <a:lnTo>
                    <a:pt x="4501775" y="3606799"/>
                  </a:lnTo>
                  <a:lnTo>
                    <a:pt x="4511102" y="3644899"/>
                  </a:lnTo>
                  <a:lnTo>
                    <a:pt x="4519973" y="3695699"/>
                  </a:lnTo>
                  <a:lnTo>
                    <a:pt x="4528386" y="3746499"/>
                  </a:lnTo>
                  <a:lnTo>
                    <a:pt x="4536339" y="3784599"/>
                  </a:lnTo>
                  <a:lnTo>
                    <a:pt x="4543829" y="3835399"/>
                  </a:lnTo>
                  <a:lnTo>
                    <a:pt x="4550853" y="3886199"/>
                  </a:lnTo>
                  <a:lnTo>
                    <a:pt x="4557410" y="3924299"/>
                  </a:lnTo>
                  <a:lnTo>
                    <a:pt x="4563497" y="3975099"/>
                  </a:lnTo>
                  <a:lnTo>
                    <a:pt x="4569111" y="4025899"/>
                  </a:lnTo>
                  <a:lnTo>
                    <a:pt x="4574250" y="4063999"/>
                  </a:lnTo>
                  <a:lnTo>
                    <a:pt x="4578911" y="4114799"/>
                  </a:lnTo>
                  <a:lnTo>
                    <a:pt x="4583092" y="4165599"/>
                  </a:lnTo>
                  <a:lnTo>
                    <a:pt x="4586790" y="4203699"/>
                  </a:lnTo>
                  <a:lnTo>
                    <a:pt x="4590003" y="4254499"/>
                  </a:lnTo>
                  <a:lnTo>
                    <a:pt x="4592729" y="4305299"/>
                  </a:lnTo>
                  <a:lnTo>
                    <a:pt x="4594964" y="4356099"/>
                  </a:lnTo>
                  <a:lnTo>
                    <a:pt x="4596707" y="4394199"/>
                  </a:lnTo>
                  <a:lnTo>
                    <a:pt x="4597956" y="4444999"/>
                  </a:lnTo>
                  <a:lnTo>
                    <a:pt x="4598706" y="4495799"/>
                  </a:lnTo>
                  <a:lnTo>
                    <a:pt x="4598957" y="4546599"/>
                  </a:lnTo>
                  <a:lnTo>
                    <a:pt x="4598835" y="4597399"/>
                  </a:lnTo>
                  <a:lnTo>
                    <a:pt x="4598209" y="4635499"/>
                  </a:lnTo>
                  <a:lnTo>
                    <a:pt x="4597083" y="4686299"/>
                  </a:lnTo>
                  <a:lnTo>
                    <a:pt x="4595459" y="4737099"/>
                  </a:lnTo>
                  <a:lnTo>
                    <a:pt x="4593339" y="4787899"/>
                  </a:lnTo>
                  <a:lnTo>
                    <a:pt x="4590725" y="4825999"/>
                  </a:lnTo>
                  <a:lnTo>
                    <a:pt x="4587621" y="4876799"/>
                  </a:lnTo>
                  <a:lnTo>
                    <a:pt x="4584029" y="4927599"/>
                  </a:lnTo>
                  <a:lnTo>
                    <a:pt x="4579951" y="4978399"/>
                  </a:lnTo>
                  <a:lnTo>
                    <a:pt x="4575390" y="5016499"/>
                  </a:lnTo>
                  <a:lnTo>
                    <a:pt x="4570348" y="5067299"/>
                  </a:lnTo>
                  <a:lnTo>
                    <a:pt x="4564828" y="5118099"/>
                  </a:lnTo>
                  <a:lnTo>
                    <a:pt x="4558832" y="5156199"/>
                  </a:lnTo>
                  <a:lnTo>
                    <a:pt x="4552364" y="5206999"/>
                  </a:lnTo>
                  <a:lnTo>
                    <a:pt x="4545424" y="5257799"/>
                  </a:lnTo>
                  <a:lnTo>
                    <a:pt x="4538016" y="5295899"/>
                  </a:lnTo>
                  <a:lnTo>
                    <a:pt x="4530143" y="5346699"/>
                  </a:lnTo>
                  <a:lnTo>
                    <a:pt x="4521806" y="5397499"/>
                  </a:lnTo>
                  <a:lnTo>
                    <a:pt x="4513009" y="5435599"/>
                  </a:lnTo>
                  <a:lnTo>
                    <a:pt x="4503754" y="5486399"/>
                  </a:lnTo>
                  <a:lnTo>
                    <a:pt x="4494043" y="5524499"/>
                  </a:lnTo>
                  <a:lnTo>
                    <a:pt x="4483879" y="5575299"/>
                  </a:lnTo>
                  <a:lnTo>
                    <a:pt x="4473264" y="5613399"/>
                  </a:lnTo>
                  <a:lnTo>
                    <a:pt x="4462201" y="5664199"/>
                  </a:lnTo>
                  <a:lnTo>
                    <a:pt x="4450692" y="5702299"/>
                  </a:lnTo>
                  <a:lnTo>
                    <a:pt x="4438741" y="5753099"/>
                  </a:lnTo>
                  <a:lnTo>
                    <a:pt x="4426348" y="5791199"/>
                  </a:lnTo>
                  <a:lnTo>
                    <a:pt x="4413518" y="5841999"/>
                  </a:lnTo>
                  <a:lnTo>
                    <a:pt x="4400252" y="5880099"/>
                  </a:lnTo>
                  <a:lnTo>
                    <a:pt x="4386553" y="5930899"/>
                  </a:lnTo>
                  <a:lnTo>
                    <a:pt x="4372423" y="5968999"/>
                  </a:lnTo>
                  <a:lnTo>
                    <a:pt x="4357865" y="6019799"/>
                  </a:lnTo>
                  <a:lnTo>
                    <a:pt x="4342881" y="6057899"/>
                  </a:lnTo>
                  <a:lnTo>
                    <a:pt x="4327475" y="6095999"/>
                  </a:lnTo>
                  <a:lnTo>
                    <a:pt x="4311647" y="6146799"/>
                  </a:lnTo>
                  <a:lnTo>
                    <a:pt x="4295402" y="6184899"/>
                  </a:lnTo>
                  <a:lnTo>
                    <a:pt x="4278741" y="6235699"/>
                  </a:lnTo>
                  <a:lnTo>
                    <a:pt x="4261667" y="6273799"/>
                  </a:lnTo>
                  <a:lnTo>
                    <a:pt x="4244182" y="6311899"/>
                  </a:lnTo>
                  <a:lnTo>
                    <a:pt x="4226290" y="6349999"/>
                  </a:lnTo>
                  <a:lnTo>
                    <a:pt x="4207991" y="6400799"/>
                  </a:lnTo>
                  <a:lnTo>
                    <a:pt x="4189290" y="6438899"/>
                  </a:lnTo>
                  <a:lnTo>
                    <a:pt x="4170188" y="6476999"/>
                  </a:lnTo>
                  <a:lnTo>
                    <a:pt x="4150688" y="6515099"/>
                  </a:lnTo>
                  <a:lnTo>
                    <a:pt x="4130792" y="6565899"/>
                  </a:lnTo>
                  <a:lnTo>
                    <a:pt x="4110504" y="6603999"/>
                  </a:lnTo>
                  <a:lnTo>
                    <a:pt x="4089825" y="6642099"/>
                  </a:lnTo>
                  <a:lnTo>
                    <a:pt x="4068757" y="6680199"/>
                  </a:lnTo>
                  <a:lnTo>
                    <a:pt x="4047305" y="6718299"/>
                  </a:lnTo>
                  <a:lnTo>
                    <a:pt x="4025469" y="6756399"/>
                  </a:lnTo>
                  <a:lnTo>
                    <a:pt x="4003252" y="6807199"/>
                  </a:lnTo>
                  <a:lnTo>
                    <a:pt x="3980658" y="6845299"/>
                  </a:lnTo>
                  <a:lnTo>
                    <a:pt x="3957688" y="6883399"/>
                  </a:lnTo>
                  <a:lnTo>
                    <a:pt x="3934345" y="6921499"/>
                  </a:lnTo>
                  <a:lnTo>
                    <a:pt x="3910631" y="6959599"/>
                  </a:lnTo>
                  <a:lnTo>
                    <a:pt x="3886550" y="6997699"/>
                  </a:lnTo>
                  <a:lnTo>
                    <a:pt x="3862103" y="7035799"/>
                  </a:lnTo>
                  <a:lnTo>
                    <a:pt x="3837292" y="7073899"/>
                  </a:lnTo>
                  <a:lnTo>
                    <a:pt x="3812122" y="7111999"/>
                  </a:lnTo>
                  <a:lnTo>
                    <a:pt x="3786593" y="7150099"/>
                  </a:lnTo>
                  <a:lnTo>
                    <a:pt x="3760709" y="7175499"/>
                  </a:lnTo>
                  <a:lnTo>
                    <a:pt x="3734472" y="7213599"/>
                  </a:lnTo>
                  <a:lnTo>
                    <a:pt x="3707884" y="7251699"/>
                  </a:lnTo>
                  <a:lnTo>
                    <a:pt x="3680948" y="7289799"/>
                  </a:lnTo>
                  <a:lnTo>
                    <a:pt x="3653667" y="7327899"/>
                  </a:lnTo>
                  <a:lnTo>
                    <a:pt x="3626043" y="7365999"/>
                  </a:lnTo>
                  <a:lnTo>
                    <a:pt x="3598078" y="7391399"/>
                  </a:lnTo>
                  <a:lnTo>
                    <a:pt x="3569776" y="7429499"/>
                  </a:lnTo>
                  <a:lnTo>
                    <a:pt x="3541138" y="7467599"/>
                  </a:lnTo>
                  <a:lnTo>
                    <a:pt x="3512167" y="7492999"/>
                  </a:lnTo>
                  <a:lnTo>
                    <a:pt x="3482865" y="7531099"/>
                  </a:lnTo>
                  <a:lnTo>
                    <a:pt x="3453235" y="7569199"/>
                  </a:lnTo>
                  <a:lnTo>
                    <a:pt x="3423280" y="7594599"/>
                  </a:lnTo>
                  <a:lnTo>
                    <a:pt x="3393003" y="7632699"/>
                  </a:lnTo>
                  <a:lnTo>
                    <a:pt x="3362404" y="7670799"/>
                  </a:lnTo>
                  <a:lnTo>
                    <a:pt x="3331488" y="7696199"/>
                  </a:lnTo>
                  <a:lnTo>
                    <a:pt x="3300256" y="7734299"/>
                  </a:lnTo>
                  <a:lnTo>
                    <a:pt x="3268711" y="7759699"/>
                  </a:lnTo>
                  <a:lnTo>
                    <a:pt x="3236856" y="7797799"/>
                  </a:lnTo>
                  <a:lnTo>
                    <a:pt x="3204693" y="7823199"/>
                  </a:lnTo>
                  <a:lnTo>
                    <a:pt x="3172224" y="7861299"/>
                  </a:lnTo>
                  <a:lnTo>
                    <a:pt x="3106381" y="7912099"/>
                  </a:lnTo>
                  <a:lnTo>
                    <a:pt x="3073011" y="7950199"/>
                  </a:lnTo>
                  <a:lnTo>
                    <a:pt x="3005387" y="8000999"/>
                  </a:lnTo>
                  <a:lnTo>
                    <a:pt x="2971139" y="8039099"/>
                  </a:lnTo>
                  <a:lnTo>
                    <a:pt x="2866675" y="8115299"/>
                  </a:lnTo>
                  <a:lnTo>
                    <a:pt x="2831290" y="8153399"/>
                  </a:lnTo>
                  <a:lnTo>
                    <a:pt x="2723477" y="8229599"/>
                  </a:lnTo>
                  <a:lnTo>
                    <a:pt x="2575952" y="8331199"/>
                  </a:lnTo>
                  <a:lnTo>
                    <a:pt x="2424261" y="8432799"/>
                  </a:lnTo>
                  <a:lnTo>
                    <a:pt x="2385706" y="8458199"/>
                  </a:lnTo>
                  <a:lnTo>
                    <a:pt x="2346904" y="8470899"/>
                  </a:lnTo>
                  <a:lnTo>
                    <a:pt x="2229034" y="8547099"/>
                  </a:lnTo>
                  <a:lnTo>
                    <a:pt x="2189265" y="8559799"/>
                  </a:lnTo>
                  <a:lnTo>
                    <a:pt x="2109023" y="8610599"/>
                  </a:lnTo>
                  <a:lnTo>
                    <a:pt x="2068555" y="8623299"/>
                  </a:lnTo>
                  <a:lnTo>
                    <a:pt x="2027860" y="8648699"/>
                  </a:lnTo>
                  <a:lnTo>
                    <a:pt x="1986939" y="8661399"/>
                  </a:lnTo>
                  <a:lnTo>
                    <a:pt x="1945796" y="8686799"/>
                  </a:lnTo>
                  <a:lnTo>
                    <a:pt x="1904432" y="8699499"/>
                  </a:lnTo>
                  <a:lnTo>
                    <a:pt x="1862850" y="8724899"/>
                  </a:lnTo>
                  <a:lnTo>
                    <a:pt x="1821053" y="8737599"/>
                  </a:lnTo>
                  <a:lnTo>
                    <a:pt x="1779043" y="8762999"/>
                  </a:lnTo>
                  <a:lnTo>
                    <a:pt x="1694396" y="8788399"/>
                  </a:lnTo>
                  <a:lnTo>
                    <a:pt x="1651762" y="8813799"/>
                  </a:lnTo>
                  <a:lnTo>
                    <a:pt x="1435605" y="8877299"/>
                  </a:lnTo>
                  <a:lnTo>
                    <a:pt x="1391792" y="8902699"/>
                  </a:lnTo>
                  <a:lnTo>
                    <a:pt x="1214690" y="8953499"/>
                  </a:lnTo>
                  <a:lnTo>
                    <a:pt x="1169964" y="8953499"/>
                  </a:lnTo>
                  <a:lnTo>
                    <a:pt x="943755" y="9016999"/>
                  </a:lnTo>
                  <a:lnTo>
                    <a:pt x="898015" y="9016999"/>
                  </a:lnTo>
                  <a:lnTo>
                    <a:pt x="806056" y="9042399"/>
                  </a:lnTo>
                  <a:lnTo>
                    <a:pt x="759843" y="9042399"/>
                  </a:lnTo>
                  <a:lnTo>
                    <a:pt x="713477" y="9055099"/>
                  </a:lnTo>
                  <a:lnTo>
                    <a:pt x="666961" y="9055099"/>
                  </a:lnTo>
                  <a:lnTo>
                    <a:pt x="620297" y="9067799"/>
                  </a:lnTo>
                  <a:lnTo>
                    <a:pt x="526536" y="9067799"/>
                  </a:lnTo>
                  <a:lnTo>
                    <a:pt x="479444" y="9080499"/>
                  </a:lnTo>
                  <a:lnTo>
                    <a:pt x="384849" y="9080499"/>
                  </a:lnTo>
                  <a:lnTo>
                    <a:pt x="337351" y="9093199"/>
                  </a:lnTo>
                  <a:close/>
                </a:path>
              </a:pathLst>
            </a:custGeom>
            <a:solidFill>
              <a:srgbClr val="FFDE2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ged0e0a191f_0_59"/>
            <p:cNvSpPr/>
            <p:nvPr/>
          </p:nvSpPr>
          <p:spPr>
            <a:xfrm>
              <a:off x="5036088" y="7438461"/>
              <a:ext cx="1819909" cy="1819909"/>
            </a:xfrm>
            <a:custGeom>
              <a:rect b="b" l="l" r="r" t="t"/>
              <a:pathLst>
                <a:path extrusionOk="0" h="1819909" w="1819909">
                  <a:moveTo>
                    <a:pt x="909919" y="1819838"/>
                  </a:moveTo>
                  <a:lnTo>
                    <a:pt x="865271" y="1818743"/>
                  </a:lnTo>
                  <a:lnTo>
                    <a:pt x="820732" y="1815456"/>
                  </a:lnTo>
                  <a:lnTo>
                    <a:pt x="776405" y="1809989"/>
                  </a:lnTo>
                  <a:lnTo>
                    <a:pt x="732401" y="1802353"/>
                  </a:lnTo>
                  <a:lnTo>
                    <a:pt x="688827" y="1792570"/>
                  </a:lnTo>
                  <a:lnTo>
                    <a:pt x="645784" y="1780657"/>
                  </a:lnTo>
                  <a:lnTo>
                    <a:pt x="603378" y="1766648"/>
                  </a:lnTo>
                  <a:lnTo>
                    <a:pt x="561707" y="1750575"/>
                  </a:lnTo>
                  <a:lnTo>
                    <a:pt x="520877" y="1732475"/>
                  </a:lnTo>
                  <a:lnTo>
                    <a:pt x="480987" y="1712395"/>
                  </a:lnTo>
                  <a:lnTo>
                    <a:pt x="442126" y="1690382"/>
                  </a:lnTo>
                  <a:lnTo>
                    <a:pt x="404393" y="1666488"/>
                  </a:lnTo>
                  <a:lnTo>
                    <a:pt x="367880" y="1640773"/>
                  </a:lnTo>
                  <a:lnTo>
                    <a:pt x="332672" y="1613298"/>
                  </a:lnTo>
                  <a:lnTo>
                    <a:pt x="298855" y="1584126"/>
                  </a:lnTo>
                  <a:lnTo>
                    <a:pt x="266509" y="1553330"/>
                  </a:lnTo>
                  <a:lnTo>
                    <a:pt x="235713" y="1520984"/>
                  </a:lnTo>
                  <a:lnTo>
                    <a:pt x="206542" y="1487164"/>
                  </a:lnTo>
                  <a:lnTo>
                    <a:pt x="179065" y="1451958"/>
                  </a:lnTo>
                  <a:lnTo>
                    <a:pt x="153349" y="1415445"/>
                  </a:lnTo>
                  <a:lnTo>
                    <a:pt x="129455" y="1377712"/>
                  </a:lnTo>
                  <a:lnTo>
                    <a:pt x="107442" y="1338851"/>
                  </a:lnTo>
                  <a:lnTo>
                    <a:pt x="87362" y="1298960"/>
                  </a:lnTo>
                  <a:lnTo>
                    <a:pt x="69263" y="1258130"/>
                  </a:lnTo>
                  <a:lnTo>
                    <a:pt x="53190" y="1216460"/>
                  </a:lnTo>
                  <a:lnTo>
                    <a:pt x="39180" y="1174054"/>
                  </a:lnTo>
                  <a:lnTo>
                    <a:pt x="27269" y="1131011"/>
                  </a:lnTo>
                  <a:lnTo>
                    <a:pt x="17483" y="1087437"/>
                  </a:lnTo>
                  <a:lnTo>
                    <a:pt x="9848" y="1043433"/>
                  </a:lnTo>
                  <a:lnTo>
                    <a:pt x="4381" y="999106"/>
                  </a:lnTo>
                  <a:lnTo>
                    <a:pt x="1096" y="954567"/>
                  </a:lnTo>
                  <a:lnTo>
                    <a:pt x="0" y="909919"/>
                  </a:lnTo>
                  <a:lnTo>
                    <a:pt x="68" y="898753"/>
                  </a:lnTo>
                  <a:lnTo>
                    <a:pt x="1712" y="854121"/>
                  </a:lnTo>
                  <a:lnTo>
                    <a:pt x="5544" y="809625"/>
                  </a:lnTo>
                  <a:lnTo>
                    <a:pt x="11554" y="765369"/>
                  </a:lnTo>
                  <a:lnTo>
                    <a:pt x="19729" y="721464"/>
                  </a:lnTo>
                  <a:lnTo>
                    <a:pt x="30048" y="678011"/>
                  </a:lnTo>
                  <a:lnTo>
                    <a:pt x="42487" y="635118"/>
                  </a:lnTo>
                  <a:lnTo>
                    <a:pt x="57016" y="592885"/>
                  </a:lnTo>
                  <a:lnTo>
                    <a:pt x="73600" y="551417"/>
                  </a:lnTo>
                  <a:lnTo>
                    <a:pt x="92198" y="510813"/>
                  </a:lnTo>
                  <a:lnTo>
                    <a:pt x="112766" y="471169"/>
                  </a:lnTo>
                  <a:lnTo>
                    <a:pt x="135255" y="432583"/>
                  </a:lnTo>
                  <a:lnTo>
                    <a:pt x="159610" y="395148"/>
                  </a:lnTo>
                  <a:lnTo>
                    <a:pt x="185772" y="358952"/>
                  </a:lnTo>
                  <a:lnTo>
                    <a:pt x="213679" y="324083"/>
                  </a:lnTo>
                  <a:lnTo>
                    <a:pt x="243263" y="290626"/>
                  </a:lnTo>
                  <a:lnTo>
                    <a:pt x="274453" y="258661"/>
                  </a:lnTo>
                  <a:lnTo>
                    <a:pt x="307175" y="228265"/>
                  </a:lnTo>
                  <a:lnTo>
                    <a:pt x="341348" y="199510"/>
                  </a:lnTo>
                  <a:lnTo>
                    <a:pt x="376890" y="172468"/>
                  </a:lnTo>
                  <a:lnTo>
                    <a:pt x="413717" y="147201"/>
                  </a:lnTo>
                  <a:lnTo>
                    <a:pt x="451740" y="123773"/>
                  </a:lnTo>
                  <a:lnTo>
                    <a:pt x="490867" y="102238"/>
                  </a:lnTo>
                  <a:lnTo>
                    <a:pt x="531002" y="82649"/>
                  </a:lnTo>
                  <a:lnTo>
                    <a:pt x="572050" y="65053"/>
                  </a:lnTo>
                  <a:lnTo>
                    <a:pt x="613915" y="49492"/>
                  </a:lnTo>
                  <a:lnTo>
                    <a:pt x="656489" y="36004"/>
                  </a:lnTo>
                  <a:lnTo>
                    <a:pt x="699676" y="24622"/>
                  </a:lnTo>
                  <a:lnTo>
                    <a:pt x="743367" y="15372"/>
                  </a:lnTo>
                  <a:lnTo>
                    <a:pt x="787462" y="8277"/>
                  </a:lnTo>
                  <a:lnTo>
                    <a:pt x="831851" y="3355"/>
                  </a:lnTo>
                  <a:lnTo>
                    <a:pt x="876429" y="616"/>
                  </a:lnTo>
                  <a:lnTo>
                    <a:pt x="909919" y="0"/>
                  </a:lnTo>
                  <a:lnTo>
                    <a:pt x="921085" y="68"/>
                  </a:lnTo>
                  <a:lnTo>
                    <a:pt x="965716" y="1712"/>
                  </a:lnTo>
                  <a:lnTo>
                    <a:pt x="1010212" y="5544"/>
                  </a:lnTo>
                  <a:lnTo>
                    <a:pt x="1054469" y="11554"/>
                  </a:lnTo>
                  <a:lnTo>
                    <a:pt x="1098374" y="19729"/>
                  </a:lnTo>
                  <a:lnTo>
                    <a:pt x="1141827" y="30048"/>
                  </a:lnTo>
                  <a:lnTo>
                    <a:pt x="1184720" y="42487"/>
                  </a:lnTo>
                  <a:lnTo>
                    <a:pt x="1226952" y="57016"/>
                  </a:lnTo>
                  <a:lnTo>
                    <a:pt x="1268421" y="73600"/>
                  </a:lnTo>
                  <a:lnTo>
                    <a:pt x="1309025" y="92198"/>
                  </a:lnTo>
                  <a:lnTo>
                    <a:pt x="1348667" y="112766"/>
                  </a:lnTo>
                  <a:lnTo>
                    <a:pt x="1387255" y="135255"/>
                  </a:lnTo>
                  <a:lnTo>
                    <a:pt x="1424690" y="159610"/>
                  </a:lnTo>
                  <a:lnTo>
                    <a:pt x="1460886" y="185772"/>
                  </a:lnTo>
                  <a:lnTo>
                    <a:pt x="1495754" y="213679"/>
                  </a:lnTo>
                  <a:lnTo>
                    <a:pt x="1529212" y="243263"/>
                  </a:lnTo>
                  <a:lnTo>
                    <a:pt x="1561178" y="274453"/>
                  </a:lnTo>
                  <a:lnTo>
                    <a:pt x="1591573" y="307175"/>
                  </a:lnTo>
                  <a:lnTo>
                    <a:pt x="1620328" y="341348"/>
                  </a:lnTo>
                  <a:lnTo>
                    <a:pt x="1647370" y="376890"/>
                  </a:lnTo>
                  <a:lnTo>
                    <a:pt x="1672635" y="413717"/>
                  </a:lnTo>
                  <a:lnTo>
                    <a:pt x="1696064" y="451740"/>
                  </a:lnTo>
                  <a:lnTo>
                    <a:pt x="1717599" y="490867"/>
                  </a:lnTo>
                  <a:lnTo>
                    <a:pt x="1737189" y="531002"/>
                  </a:lnTo>
                  <a:lnTo>
                    <a:pt x="1754784" y="572050"/>
                  </a:lnTo>
                  <a:lnTo>
                    <a:pt x="1770345" y="613915"/>
                  </a:lnTo>
                  <a:lnTo>
                    <a:pt x="1783834" y="656489"/>
                  </a:lnTo>
                  <a:lnTo>
                    <a:pt x="1795216" y="699676"/>
                  </a:lnTo>
                  <a:lnTo>
                    <a:pt x="1804465" y="743367"/>
                  </a:lnTo>
                  <a:lnTo>
                    <a:pt x="1811560" y="787462"/>
                  </a:lnTo>
                  <a:lnTo>
                    <a:pt x="1816483" y="831851"/>
                  </a:lnTo>
                  <a:lnTo>
                    <a:pt x="1819223" y="876429"/>
                  </a:lnTo>
                  <a:lnTo>
                    <a:pt x="1819838" y="909919"/>
                  </a:lnTo>
                  <a:lnTo>
                    <a:pt x="1819770" y="921085"/>
                  </a:lnTo>
                  <a:lnTo>
                    <a:pt x="1818126" y="965716"/>
                  </a:lnTo>
                  <a:lnTo>
                    <a:pt x="1814293" y="1010212"/>
                  </a:lnTo>
                  <a:lnTo>
                    <a:pt x="1808283" y="1054469"/>
                  </a:lnTo>
                  <a:lnTo>
                    <a:pt x="1800108" y="1098374"/>
                  </a:lnTo>
                  <a:lnTo>
                    <a:pt x="1789790" y="1141827"/>
                  </a:lnTo>
                  <a:lnTo>
                    <a:pt x="1777349" y="1184720"/>
                  </a:lnTo>
                  <a:lnTo>
                    <a:pt x="1762822" y="1226952"/>
                  </a:lnTo>
                  <a:lnTo>
                    <a:pt x="1746238" y="1268421"/>
                  </a:lnTo>
                  <a:lnTo>
                    <a:pt x="1727639" y="1309025"/>
                  </a:lnTo>
                  <a:lnTo>
                    <a:pt x="1707071" y="1348667"/>
                  </a:lnTo>
                  <a:lnTo>
                    <a:pt x="1684583" y="1387255"/>
                  </a:lnTo>
                  <a:lnTo>
                    <a:pt x="1660227" y="1424690"/>
                  </a:lnTo>
                  <a:lnTo>
                    <a:pt x="1634067" y="1460886"/>
                  </a:lnTo>
                  <a:lnTo>
                    <a:pt x="1606159" y="1495754"/>
                  </a:lnTo>
                  <a:lnTo>
                    <a:pt x="1576575" y="1529212"/>
                  </a:lnTo>
                  <a:lnTo>
                    <a:pt x="1545385" y="1561178"/>
                  </a:lnTo>
                  <a:lnTo>
                    <a:pt x="1512663" y="1591573"/>
                  </a:lnTo>
                  <a:lnTo>
                    <a:pt x="1478490" y="1620328"/>
                  </a:lnTo>
                  <a:lnTo>
                    <a:pt x="1442948" y="1647370"/>
                  </a:lnTo>
                  <a:lnTo>
                    <a:pt x="1406121" y="1672635"/>
                  </a:lnTo>
                  <a:lnTo>
                    <a:pt x="1368097" y="1696064"/>
                  </a:lnTo>
                  <a:lnTo>
                    <a:pt x="1328971" y="1717599"/>
                  </a:lnTo>
                  <a:lnTo>
                    <a:pt x="1288836" y="1737189"/>
                  </a:lnTo>
                  <a:lnTo>
                    <a:pt x="1247787" y="1754784"/>
                  </a:lnTo>
                  <a:lnTo>
                    <a:pt x="1205923" y="1770345"/>
                  </a:lnTo>
                  <a:lnTo>
                    <a:pt x="1163349" y="1783834"/>
                  </a:lnTo>
                  <a:lnTo>
                    <a:pt x="1120162" y="1795216"/>
                  </a:lnTo>
                  <a:lnTo>
                    <a:pt x="1076471" y="1804465"/>
                  </a:lnTo>
                  <a:lnTo>
                    <a:pt x="1032376" y="1811560"/>
                  </a:lnTo>
                  <a:lnTo>
                    <a:pt x="987987" y="1816483"/>
                  </a:lnTo>
                  <a:lnTo>
                    <a:pt x="943409" y="1819223"/>
                  </a:lnTo>
                  <a:lnTo>
                    <a:pt x="909919" y="1819838"/>
                  </a:lnTo>
                  <a:close/>
                </a:path>
              </a:pathLst>
            </a:custGeom>
            <a:solidFill>
              <a:srgbClr val="F08B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0" name="Google Shape;440;ged0e0a191f_0_59"/>
          <p:cNvSpPr txBox="1"/>
          <p:nvPr>
            <p:ph type="title"/>
          </p:nvPr>
        </p:nvSpPr>
        <p:spPr>
          <a:xfrm>
            <a:off x="9467151" y="1327075"/>
            <a:ext cx="72786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350">
            <a:spAutoFit/>
          </a:bodyPr>
          <a:lstStyle/>
          <a:p>
            <a:pPr indent="0" lvl="0" marL="12700" marR="5080" rtl="0" algn="l">
              <a:lnSpc>
                <a:spcPct val="1198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450">
                <a:solidFill>
                  <a:srgbClr val="262626"/>
                </a:solidFill>
              </a:rPr>
              <a:t>List</a:t>
            </a:r>
            <a:endParaRPr sz="6450"/>
          </a:p>
        </p:txBody>
      </p:sp>
      <p:sp>
        <p:nvSpPr>
          <p:cNvPr id="441" name="Google Shape;441;ged0e0a191f_0_59"/>
          <p:cNvSpPr txBox="1"/>
          <p:nvPr/>
        </p:nvSpPr>
        <p:spPr>
          <a:xfrm>
            <a:off x="9467150" y="4572000"/>
            <a:ext cx="7550700" cy="42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in HTML, there is 2 type of list: unordered list (ul) and ordered list (ol). We will discuss about list styling using CSS.</a:t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Properties: list-style-type, list-style-position, list-style-image</a:t>
            </a:r>
            <a:b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b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Demo: </a:t>
            </a:r>
            <a:r>
              <a:rPr b="0" i="0" lang="en-US" sz="2400" u="sng" cap="none" strike="noStrik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https://codepen.io/impressivewebs/pen/tIEKG</a:t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2" name="Google Shape;442;ged0e0a191f_0_59"/>
          <p:cNvSpPr/>
          <p:nvPr/>
        </p:nvSpPr>
        <p:spPr>
          <a:xfrm>
            <a:off x="17098366" y="9125620"/>
            <a:ext cx="1189500" cy="1161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ged0e0a191f_0_59"/>
          <p:cNvSpPr txBox="1"/>
          <p:nvPr/>
        </p:nvSpPr>
        <p:spPr>
          <a:xfrm>
            <a:off x="16043575" y="9506250"/>
            <a:ext cx="105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18 of 20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ged0e0a191f_0_194"/>
          <p:cNvGrpSpPr/>
          <p:nvPr/>
        </p:nvGrpSpPr>
        <p:grpSpPr>
          <a:xfrm>
            <a:off x="9877164" y="7997"/>
            <a:ext cx="8411328" cy="10279456"/>
            <a:chOff x="9877164" y="7997"/>
            <a:chExt cx="8411328" cy="10279456"/>
          </a:xfrm>
        </p:grpSpPr>
        <p:sp>
          <p:nvSpPr>
            <p:cNvPr id="449" name="Google Shape;449;ged0e0a191f_0_194"/>
            <p:cNvSpPr/>
            <p:nvPr/>
          </p:nvSpPr>
          <p:spPr>
            <a:xfrm>
              <a:off x="12985608" y="305253"/>
              <a:ext cx="5302884" cy="9982200"/>
            </a:xfrm>
            <a:custGeom>
              <a:rect b="b" l="l" r="r" t="t"/>
              <a:pathLst>
                <a:path extrusionOk="0" h="9982200" w="5302884">
                  <a:moveTo>
                    <a:pt x="0" y="0"/>
                  </a:moveTo>
                  <a:lnTo>
                    <a:pt x="5302392" y="0"/>
                  </a:lnTo>
                  <a:lnTo>
                    <a:pt x="5302392" y="9981742"/>
                  </a:lnTo>
                  <a:lnTo>
                    <a:pt x="0" y="99817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B6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ged0e0a191f_0_194"/>
            <p:cNvSpPr/>
            <p:nvPr/>
          </p:nvSpPr>
          <p:spPr>
            <a:xfrm>
              <a:off x="9877164" y="7997"/>
              <a:ext cx="8411210" cy="9487535"/>
            </a:xfrm>
            <a:custGeom>
              <a:rect b="b" l="l" r="r" t="t"/>
              <a:pathLst>
                <a:path extrusionOk="0" h="9487535" w="8411210">
                  <a:moveTo>
                    <a:pt x="0" y="0"/>
                  </a:moveTo>
                  <a:lnTo>
                    <a:pt x="8410774" y="0"/>
                  </a:lnTo>
                  <a:lnTo>
                    <a:pt x="8410774" y="94873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E2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1" name="Google Shape;451;ged0e0a191f_0_194"/>
          <p:cNvSpPr txBox="1"/>
          <p:nvPr>
            <p:ph type="title"/>
          </p:nvPr>
        </p:nvSpPr>
        <p:spPr>
          <a:xfrm>
            <a:off x="1541325" y="2119825"/>
            <a:ext cx="99666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0">
                <a:solidFill>
                  <a:srgbClr val="262626"/>
                </a:solidFill>
              </a:rPr>
              <a:t>Insights: CSS Specificity</a:t>
            </a:r>
            <a:endParaRPr sz="6000"/>
          </a:p>
        </p:txBody>
      </p:sp>
      <p:sp>
        <p:nvSpPr>
          <p:cNvPr id="452" name="Google Shape;452;ged0e0a191f_0_194"/>
          <p:cNvSpPr/>
          <p:nvPr/>
        </p:nvSpPr>
        <p:spPr>
          <a:xfrm>
            <a:off x="0" y="9125620"/>
            <a:ext cx="1190700" cy="1161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ged0e0a191f_0_194"/>
          <p:cNvSpPr txBox="1"/>
          <p:nvPr/>
        </p:nvSpPr>
        <p:spPr>
          <a:xfrm>
            <a:off x="1541325" y="3868775"/>
            <a:ext cx="9730200" cy="59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In a complex Web Apps, there is high chance that a style conflicts with another style in the same element. To avoid the ambiguity, the browser follow the rules of CSS Specificity.</a:t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Hierarchy:</a:t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1000" lvl="0" marL="45720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rebuchet MS"/>
              <a:buAutoNum type="arabicPeriod"/>
            </a:pPr>
            <a: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Inline style</a:t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1000" lvl="0" marL="45720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rebuchet MS"/>
              <a:buAutoNum type="arabicPeriod"/>
            </a:pPr>
            <a: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ID selector</a:t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1000" lvl="0" marL="45720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rebuchet MS"/>
              <a:buAutoNum type="arabicPeriod"/>
            </a:pPr>
            <a: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Class Selector, Attribute Selector</a:t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1000" lvl="0" marL="45720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rebuchet MS"/>
              <a:buAutoNum type="arabicPeriod"/>
            </a:pPr>
            <a: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Tag Selector</a:t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1000" lvl="0" marL="45720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rebuchet MS"/>
              <a:buAutoNum type="arabicPeriod"/>
            </a:pPr>
            <a: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Universal Selector</a:t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If the conflicts is between same hierarchy, the latest rule applied.</a:t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4" name="Google Shape;454;ged0e0a191f_0_194"/>
          <p:cNvSpPr txBox="1"/>
          <p:nvPr/>
        </p:nvSpPr>
        <p:spPr>
          <a:xfrm>
            <a:off x="16043575" y="9506250"/>
            <a:ext cx="105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19 of 20</a:t>
            </a:r>
            <a:endParaRPr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Google Shape;459;ge1e5780c5f_1_22"/>
          <p:cNvGrpSpPr/>
          <p:nvPr/>
        </p:nvGrpSpPr>
        <p:grpSpPr>
          <a:xfrm>
            <a:off x="0" y="0"/>
            <a:ext cx="7153275" cy="10287019"/>
            <a:chOff x="0" y="0"/>
            <a:chExt cx="7153275" cy="10287019"/>
          </a:xfrm>
        </p:grpSpPr>
        <p:sp>
          <p:nvSpPr>
            <p:cNvPr id="460" name="Google Shape;460;ge1e5780c5f_1_22"/>
            <p:cNvSpPr/>
            <p:nvPr/>
          </p:nvSpPr>
          <p:spPr>
            <a:xfrm>
              <a:off x="0" y="0"/>
              <a:ext cx="7153275" cy="10287000"/>
            </a:xfrm>
            <a:custGeom>
              <a:rect b="b" l="l" r="r" t="t"/>
              <a:pathLst>
                <a:path extrusionOk="0" h="10287000" w="7153275">
                  <a:moveTo>
                    <a:pt x="7153275" y="10287000"/>
                  </a:moveTo>
                  <a:lnTo>
                    <a:pt x="0" y="10287000"/>
                  </a:lnTo>
                  <a:lnTo>
                    <a:pt x="0" y="0"/>
                  </a:lnTo>
                  <a:lnTo>
                    <a:pt x="7153275" y="0"/>
                  </a:lnTo>
                  <a:lnTo>
                    <a:pt x="7153275" y="10287000"/>
                  </a:lnTo>
                  <a:close/>
                </a:path>
              </a:pathLst>
            </a:custGeom>
            <a:solidFill>
              <a:srgbClr val="FFDE2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ge1e5780c5f_1_22"/>
            <p:cNvSpPr/>
            <p:nvPr/>
          </p:nvSpPr>
          <p:spPr>
            <a:xfrm>
              <a:off x="0" y="7698760"/>
              <a:ext cx="2552700" cy="2588259"/>
            </a:xfrm>
            <a:custGeom>
              <a:rect b="b" l="l" r="r" t="t"/>
              <a:pathLst>
                <a:path extrusionOk="0" h="2588259" w="2552700">
                  <a:moveTo>
                    <a:pt x="0" y="0"/>
                  </a:moveTo>
                  <a:lnTo>
                    <a:pt x="2552700" y="0"/>
                  </a:lnTo>
                  <a:lnTo>
                    <a:pt x="2552700" y="2588239"/>
                  </a:lnTo>
                  <a:lnTo>
                    <a:pt x="0" y="2588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A8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ge1e5780c5f_1_22"/>
            <p:cNvSpPr/>
            <p:nvPr/>
          </p:nvSpPr>
          <p:spPr>
            <a:xfrm>
              <a:off x="3519251" y="1415372"/>
              <a:ext cx="2463165" cy="2463165"/>
            </a:xfrm>
            <a:custGeom>
              <a:rect b="b" l="l" r="r" t="t"/>
              <a:pathLst>
                <a:path extrusionOk="0" h="2463165" w="2463165">
                  <a:moveTo>
                    <a:pt x="1231315" y="2462631"/>
                  </a:moveTo>
                  <a:lnTo>
                    <a:pt x="1185996" y="2461798"/>
                  </a:lnTo>
                  <a:lnTo>
                    <a:pt x="1140734" y="2459294"/>
                  </a:lnTo>
                  <a:lnTo>
                    <a:pt x="1095597" y="2455128"/>
                  </a:lnTo>
                  <a:lnTo>
                    <a:pt x="1050642" y="2449303"/>
                  </a:lnTo>
                  <a:lnTo>
                    <a:pt x="1005935" y="2441827"/>
                  </a:lnTo>
                  <a:lnTo>
                    <a:pt x="961533" y="2432713"/>
                  </a:lnTo>
                  <a:lnTo>
                    <a:pt x="917494" y="2421970"/>
                  </a:lnTo>
                  <a:lnTo>
                    <a:pt x="873884" y="2409611"/>
                  </a:lnTo>
                  <a:lnTo>
                    <a:pt x="830758" y="2395656"/>
                  </a:lnTo>
                  <a:lnTo>
                    <a:pt x="788170" y="2380126"/>
                  </a:lnTo>
                  <a:lnTo>
                    <a:pt x="746185" y="2363035"/>
                  </a:lnTo>
                  <a:lnTo>
                    <a:pt x="704859" y="2344410"/>
                  </a:lnTo>
                  <a:lnTo>
                    <a:pt x="664248" y="2324280"/>
                  </a:lnTo>
                  <a:lnTo>
                    <a:pt x="624402" y="2302667"/>
                  </a:lnTo>
                  <a:lnTo>
                    <a:pt x="585378" y="2279602"/>
                  </a:lnTo>
                  <a:lnTo>
                    <a:pt x="547231" y="2255115"/>
                  </a:lnTo>
                  <a:lnTo>
                    <a:pt x="510013" y="2229244"/>
                  </a:lnTo>
                  <a:lnTo>
                    <a:pt x="473771" y="2202019"/>
                  </a:lnTo>
                  <a:lnTo>
                    <a:pt x="438554" y="2173478"/>
                  </a:lnTo>
                  <a:lnTo>
                    <a:pt x="404414" y="2143661"/>
                  </a:lnTo>
                  <a:lnTo>
                    <a:pt x="371394" y="2112608"/>
                  </a:lnTo>
                  <a:lnTo>
                    <a:pt x="339538" y="2080358"/>
                  </a:lnTo>
                  <a:lnTo>
                    <a:pt x="308891" y="2046958"/>
                  </a:lnTo>
                  <a:lnTo>
                    <a:pt x="279495" y="2012452"/>
                  </a:lnTo>
                  <a:lnTo>
                    <a:pt x="251389" y="1976892"/>
                  </a:lnTo>
                  <a:lnTo>
                    <a:pt x="224610" y="1940317"/>
                  </a:lnTo>
                  <a:lnTo>
                    <a:pt x="199195" y="1902783"/>
                  </a:lnTo>
                  <a:lnTo>
                    <a:pt x="175180" y="1864340"/>
                  </a:lnTo>
                  <a:lnTo>
                    <a:pt x="152597" y="1825035"/>
                  </a:lnTo>
                  <a:lnTo>
                    <a:pt x="131474" y="1784928"/>
                  </a:lnTo>
                  <a:lnTo>
                    <a:pt x="111842" y="1744071"/>
                  </a:lnTo>
                  <a:lnTo>
                    <a:pt x="93728" y="1702520"/>
                  </a:lnTo>
                  <a:lnTo>
                    <a:pt x="77155" y="1660330"/>
                  </a:lnTo>
                  <a:lnTo>
                    <a:pt x="62146" y="1617555"/>
                  </a:lnTo>
                  <a:lnTo>
                    <a:pt x="48722" y="1574260"/>
                  </a:lnTo>
                  <a:lnTo>
                    <a:pt x="36901" y="1530500"/>
                  </a:lnTo>
                  <a:lnTo>
                    <a:pt x="26698" y="1486336"/>
                  </a:lnTo>
                  <a:lnTo>
                    <a:pt x="18127" y="1441825"/>
                  </a:lnTo>
                  <a:lnTo>
                    <a:pt x="11201" y="1397025"/>
                  </a:lnTo>
                  <a:lnTo>
                    <a:pt x="5929" y="1352004"/>
                  </a:lnTo>
                  <a:lnTo>
                    <a:pt x="2317" y="1306821"/>
                  </a:lnTo>
                  <a:lnTo>
                    <a:pt x="370" y="1261532"/>
                  </a:lnTo>
                  <a:lnTo>
                    <a:pt x="0" y="1231315"/>
                  </a:lnTo>
                  <a:lnTo>
                    <a:pt x="92" y="1216205"/>
                  </a:lnTo>
                  <a:lnTo>
                    <a:pt x="1483" y="1170897"/>
                  </a:lnTo>
                  <a:lnTo>
                    <a:pt x="4540" y="1125673"/>
                  </a:lnTo>
                  <a:lnTo>
                    <a:pt x="9260" y="1080590"/>
                  </a:lnTo>
                  <a:lnTo>
                    <a:pt x="15636" y="1035708"/>
                  </a:lnTo>
                  <a:lnTo>
                    <a:pt x="23659" y="991095"/>
                  </a:lnTo>
                  <a:lnTo>
                    <a:pt x="33319" y="946812"/>
                  </a:lnTo>
                  <a:lnTo>
                    <a:pt x="44603" y="902907"/>
                  </a:lnTo>
                  <a:lnTo>
                    <a:pt x="57495" y="859451"/>
                  </a:lnTo>
                  <a:lnTo>
                    <a:pt x="71977" y="816500"/>
                  </a:lnTo>
                  <a:lnTo>
                    <a:pt x="88031" y="774107"/>
                  </a:lnTo>
                  <a:lnTo>
                    <a:pt x="105634" y="732335"/>
                  </a:lnTo>
                  <a:lnTo>
                    <a:pt x="124764" y="691239"/>
                  </a:lnTo>
                  <a:lnTo>
                    <a:pt x="145392" y="650878"/>
                  </a:lnTo>
                  <a:lnTo>
                    <a:pt x="167491" y="611301"/>
                  </a:lnTo>
                  <a:lnTo>
                    <a:pt x="191034" y="572563"/>
                  </a:lnTo>
                  <a:lnTo>
                    <a:pt x="215986" y="534720"/>
                  </a:lnTo>
                  <a:lnTo>
                    <a:pt x="242313" y="497820"/>
                  </a:lnTo>
                  <a:lnTo>
                    <a:pt x="269981" y="461917"/>
                  </a:lnTo>
                  <a:lnTo>
                    <a:pt x="298952" y="427053"/>
                  </a:lnTo>
                  <a:lnTo>
                    <a:pt x="329187" y="393280"/>
                  </a:lnTo>
                  <a:lnTo>
                    <a:pt x="360644" y="360644"/>
                  </a:lnTo>
                  <a:lnTo>
                    <a:pt x="393280" y="329187"/>
                  </a:lnTo>
                  <a:lnTo>
                    <a:pt x="427053" y="298952"/>
                  </a:lnTo>
                  <a:lnTo>
                    <a:pt x="461917" y="269981"/>
                  </a:lnTo>
                  <a:lnTo>
                    <a:pt x="497820" y="242313"/>
                  </a:lnTo>
                  <a:lnTo>
                    <a:pt x="534720" y="215986"/>
                  </a:lnTo>
                  <a:lnTo>
                    <a:pt x="572563" y="191034"/>
                  </a:lnTo>
                  <a:lnTo>
                    <a:pt x="611301" y="167491"/>
                  </a:lnTo>
                  <a:lnTo>
                    <a:pt x="650878" y="145392"/>
                  </a:lnTo>
                  <a:lnTo>
                    <a:pt x="691239" y="124764"/>
                  </a:lnTo>
                  <a:lnTo>
                    <a:pt x="732335" y="105634"/>
                  </a:lnTo>
                  <a:lnTo>
                    <a:pt x="774107" y="88031"/>
                  </a:lnTo>
                  <a:lnTo>
                    <a:pt x="816500" y="71977"/>
                  </a:lnTo>
                  <a:lnTo>
                    <a:pt x="859451" y="57495"/>
                  </a:lnTo>
                  <a:lnTo>
                    <a:pt x="902907" y="44603"/>
                  </a:lnTo>
                  <a:lnTo>
                    <a:pt x="946812" y="33319"/>
                  </a:lnTo>
                  <a:lnTo>
                    <a:pt x="991095" y="23659"/>
                  </a:lnTo>
                  <a:lnTo>
                    <a:pt x="1035708" y="15636"/>
                  </a:lnTo>
                  <a:lnTo>
                    <a:pt x="1080590" y="9260"/>
                  </a:lnTo>
                  <a:lnTo>
                    <a:pt x="1125673" y="4540"/>
                  </a:lnTo>
                  <a:lnTo>
                    <a:pt x="1170897" y="1483"/>
                  </a:lnTo>
                  <a:lnTo>
                    <a:pt x="1216205" y="92"/>
                  </a:lnTo>
                  <a:lnTo>
                    <a:pt x="1231315" y="0"/>
                  </a:lnTo>
                  <a:lnTo>
                    <a:pt x="1246425" y="92"/>
                  </a:lnTo>
                  <a:lnTo>
                    <a:pt x="1291734" y="1483"/>
                  </a:lnTo>
                  <a:lnTo>
                    <a:pt x="1336958" y="4540"/>
                  </a:lnTo>
                  <a:lnTo>
                    <a:pt x="1382041" y="9260"/>
                  </a:lnTo>
                  <a:lnTo>
                    <a:pt x="1426922" y="15636"/>
                  </a:lnTo>
                  <a:lnTo>
                    <a:pt x="1471535" y="23659"/>
                  </a:lnTo>
                  <a:lnTo>
                    <a:pt x="1515819" y="33319"/>
                  </a:lnTo>
                  <a:lnTo>
                    <a:pt x="1559723" y="44603"/>
                  </a:lnTo>
                  <a:lnTo>
                    <a:pt x="1603180" y="57495"/>
                  </a:lnTo>
                  <a:lnTo>
                    <a:pt x="1646131" y="71977"/>
                  </a:lnTo>
                  <a:lnTo>
                    <a:pt x="1688524" y="88031"/>
                  </a:lnTo>
                  <a:lnTo>
                    <a:pt x="1730296" y="105634"/>
                  </a:lnTo>
                  <a:lnTo>
                    <a:pt x="1771391" y="124764"/>
                  </a:lnTo>
                  <a:lnTo>
                    <a:pt x="1811753" y="145392"/>
                  </a:lnTo>
                  <a:lnTo>
                    <a:pt x="1851329" y="167491"/>
                  </a:lnTo>
                  <a:lnTo>
                    <a:pt x="1890067" y="191034"/>
                  </a:lnTo>
                  <a:lnTo>
                    <a:pt x="1927911" y="215986"/>
                  </a:lnTo>
                  <a:lnTo>
                    <a:pt x="1964810" y="242313"/>
                  </a:lnTo>
                  <a:lnTo>
                    <a:pt x="2000714" y="269981"/>
                  </a:lnTo>
                  <a:lnTo>
                    <a:pt x="2035577" y="298952"/>
                  </a:lnTo>
                  <a:lnTo>
                    <a:pt x="2069351" y="329187"/>
                  </a:lnTo>
                  <a:lnTo>
                    <a:pt x="2101989" y="360644"/>
                  </a:lnTo>
                  <a:lnTo>
                    <a:pt x="2133444" y="393280"/>
                  </a:lnTo>
                  <a:lnTo>
                    <a:pt x="2163678" y="427053"/>
                  </a:lnTo>
                  <a:lnTo>
                    <a:pt x="2192651" y="461917"/>
                  </a:lnTo>
                  <a:lnTo>
                    <a:pt x="2220318" y="497820"/>
                  </a:lnTo>
                  <a:lnTo>
                    <a:pt x="2246643" y="534720"/>
                  </a:lnTo>
                  <a:lnTo>
                    <a:pt x="2271596" y="572563"/>
                  </a:lnTo>
                  <a:lnTo>
                    <a:pt x="2295138" y="611301"/>
                  </a:lnTo>
                  <a:lnTo>
                    <a:pt x="2317237" y="650878"/>
                  </a:lnTo>
                  <a:lnTo>
                    <a:pt x="2337866" y="691239"/>
                  </a:lnTo>
                  <a:lnTo>
                    <a:pt x="2356997" y="732335"/>
                  </a:lnTo>
                  <a:lnTo>
                    <a:pt x="2374599" y="774107"/>
                  </a:lnTo>
                  <a:lnTo>
                    <a:pt x="2390653" y="816500"/>
                  </a:lnTo>
                  <a:lnTo>
                    <a:pt x="2405135" y="859451"/>
                  </a:lnTo>
                  <a:lnTo>
                    <a:pt x="2418029" y="902907"/>
                  </a:lnTo>
                  <a:lnTo>
                    <a:pt x="2429312" y="946812"/>
                  </a:lnTo>
                  <a:lnTo>
                    <a:pt x="2438970" y="991095"/>
                  </a:lnTo>
                  <a:lnTo>
                    <a:pt x="2446995" y="1035708"/>
                  </a:lnTo>
                  <a:lnTo>
                    <a:pt x="2453370" y="1080590"/>
                  </a:lnTo>
                  <a:lnTo>
                    <a:pt x="2458090" y="1125673"/>
                  </a:lnTo>
                  <a:lnTo>
                    <a:pt x="2461149" y="1170897"/>
                  </a:lnTo>
                  <a:lnTo>
                    <a:pt x="2462539" y="1216205"/>
                  </a:lnTo>
                  <a:lnTo>
                    <a:pt x="2462631" y="1231315"/>
                  </a:lnTo>
                  <a:lnTo>
                    <a:pt x="2462539" y="1246425"/>
                  </a:lnTo>
                  <a:lnTo>
                    <a:pt x="2461149" y="1291734"/>
                  </a:lnTo>
                  <a:lnTo>
                    <a:pt x="2458090" y="1336958"/>
                  </a:lnTo>
                  <a:lnTo>
                    <a:pt x="2453370" y="1382041"/>
                  </a:lnTo>
                  <a:lnTo>
                    <a:pt x="2446995" y="1426922"/>
                  </a:lnTo>
                  <a:lnTo>
                    <a:pt x="2438970" y="1471535"/>
                  </a:lnTo>
                  <a:lnTo>
                    <a:pt x="2429312" y="1515819"/>
                  </a:lnTo>
                  <a:lnTo>
                    <a:pt x="2418029" y="1559723"/>
                  </a:lnTo>
                  <a:lnTo>
                    <a:pt x="2405135" y="1603180"/>
                  </a:lnTo>
                  <a:lnTo>
                    <a:pt x="2390653" y="1646131"/>
                  </a:lnTo>
                  <a:lnTo>
                    <a:pt x="2374601" y="1688524"/>
                  </a:lnTo>
                  <a:lnTo>
                    <a:pt x="2356997" y="1730296"/>
                  </a:lnTo>
                  <a:lnTo>
                    <a:pt x="2337866" y="1771391"/>
                  </a:lnTo>
                  <a:lnTo>
                    <a:pt x="2317237" y="1811753"/>
                  </a:lnTo>
                  <a:lnTo>
                    <a:pt x="2295138" y="1851329"/>
                  </a:lnTo>
                  <a:lnTo>
                    <a:pt x="2271596" y="1890067"/>
                  </a:lnTo>
                  <a:lnTo>
                    <a:pt x="2246643" y="1927911"/>
                  </a:lnTo>
                  <a:lnTo>
                    <a:pt x="2220318" y="1964810"/>
                  </a:lnTo>
                  <a:lnTo>
                    <a:pt x="2192651" y="2000714"/>
                  </a:lnTo>
                  <a:lnTo>
                    <a:pt x="2163678" y="2035577"/>
                  </a:lnTo>
                  <a:lnTo>
                    <a:pt x="2133444" y="2069351"/>
                  </a:lnTo>
                  <a:lnTo>
                    <a:pt x="2101989" y="2101989"/>
                  </a:lnTo>
                  <a:lnTo>
                    <a:pt x="2069351" y="2133444"/>
                  </a:lnTo>
                  <a:lnTo>
                    <a:pt x="2035577" y="2163678"/>
                  </a:lnTo>
                  <a:lnTo>
                    <a:pt x="2000714" y="2192651"/>
                  </a:lnTo>
                  <a:lnTo>
                    <a:pt x="1964810" y="2220318"/>
                  </a:lnTo>
                  <a:lnTo>
                    <a:pt x="1927911" y="2246643"/>
                  </a:lnTo>
                  <a:lnTo>
                    <a:pt x="1890067" y="2271596"/>
                  </a:lnTo>
                  <a:lnTo>
                    <a:pt x="1851329" y="2295138"/>
                  </a:lnTo>
                  <a:lnTo>
                    <a:pt x="1811753" y="2317237"/>
                  </a:lnTo>
                  <a:lnTo>
                    <a:pt x="1771391" y="2337866"/>
                  </a:lnTo>
                  <a:lnTo>
                    <a:pt x="1730296" y="2356997"/>
                  </a:lnTo>
                  <a:lnTo>
                    <a:pt x="1688524" y="2374599"/>
                  </a:lnTo>
                  <a:lnTo>
                    <a:pt x="1646131" y="2390653"/>
                  </a:lnTo>
                  <a:lnTo>
                    <a:pt x="1603180" y="2405135"/>
                  </a:lnTo>
                  <a:lnTo>
                    <a:pt x="1559723" y="2418029"/>
                  </a:lnTo>
                  <a:lnTo>
                    <a:pt x="1515819" y="2429312"/>
                  </a:lnTo>
                  <a:lnTo>
                    <a:pt x="1471535" y="2438970"/>
                  </a:lnTo>
                  <a:lnTo>
                    <a:pt x="1426922" y="2446995"/>
                  </a:lnTo>
                  <a:lnTo>
                    <a:pt x="1382041" y="2453370"/>
                  </a:lnTo>
                  <a:lnTo>
                    <a:pt x="1336958" y="2458090"/>
                  </a:lnTo>
                  <a:lnTo>
                    <a:pt x="1291734" y="2461149"/>
                  </a:lnTo>
                  <a:lnTo>
                    <a:pt x="1246425" y="2462539"/>
                  </a:lnTo>
                  <a:lnTo>
                    <a:pt x="1231315" y="2462631"/>
                  </a:lnTo>
                  <a:close/>
                </a:path>
              </a:pathLst>
            </a:custGeom>
            <a:solidFill>
              <a:srgbClr val="003B6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3" name="Google Shape;463;ge1e5780c5f_1_22"/>
          <p:cNvSpPr txBox="1"/>
          <p:nvPr>
            <p:ph type="title"/>
          </p:nvPr>
        </p:nvSpPr>
        <p:spPr>
          <a:xfrm>
            <a:off x="8328138" y="785850"/>
            <a:ext cx="51768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975">
            <a:spAutoFit/>
          </a:bodyPr>
          <a:lstStyle/>
          <a:p>
            <a:pPr indent="0" lvl="0" marL="12700" marR="5080" rtl="0" algn="l">
              <a:lnSpc>
                <a:spcPct val="11891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550">
                <a:solidFill>
                  <a:srgbClr val="262626"/>
                </a:solidFill>
              </a:rPr>
              <a:t>Pop Quiz</a:t>
            </a:r>
            <a:endParaRPr sz="5550"/>
          </a:p>
        </p:txBody>
      </p:sp>
      <p:sp>
        <p:nvSpPr>
          <p:cNvPr id="464" name="Google Shape;464;ge1e5780c5f_1_22"/>
          <p:cNvSpPr txBox="1"/>
          <p:nvPr/>
        </p:nvSpPr>
        <p:spPr>
          <a:xfrm>
            <a:off x="8328150" y="1937050"/>
            <a:ext cx="88905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Let’s determine, which style is applied into this code snippet?</a:t>
            </a:r>
            <a:endParaRPr b="0" i="0" sz="225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5" name="Google Shape;465;ge1e5780c5f_1_22"/>
          <p:cNvSpPr/>
          <p:nvPr/>
        </p:nvSpPr>
        <p:spPr>
          <a:xfrm>
            <a:off x="17098366" y="9125620"/>
            <a:ext cx="1189500" cy="1161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6" name="Google Shape;466;ge1e5780c5f_1_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28150" y="2568325"/>
            <a:ext cx="7873224" cy="6819451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ge1e5780c5f_1_22"/>
          <p:cNvSpPr txBox="1"/>
          <p:nvPr/>
        </p:nvSpPr>
        <p:spPr>
          <a:xfrm>
            <a:off x="16161327" y="9506250"/>
            <a:ext cx="101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2</a:t>
            </a:r>
            <a:r>
              <a:rPr lang="en-US">
                <a:latin typeface="Georgia"/>
                <a:ea typeface="Georgia"/>
                <a:cs typeface="Georgia"/>
                <a:sym typeface="Georgia"/>
              </a:rPr>
              <a:t>0 of 20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0"/>
          <p:cNvGrpSpPr/>
          <p:nvPr/>
        </p:nvGrpSpPr>
        <p:grpSpPr>
          <a:xfrm>
            <a:off x="9937669" y="6"/>
            <a:ext cx="8350884" cy="10287217"/>
            <a:chOff x="9937669" y="6"/>
            <a:chExt cx="8350884" cy="10287217"/>
          </a:xfrm>
        </p:grpSpPr>
        <p:sp>
          <p:nvSpPr>
            <p:cNvPr id="473" name="Google Shape;473;p10"/>
            <p:cNvSpPr/>
            <p:nvPr/>
          </p:nvSpPr>
          <p:spPr>
            <a:xfrm>
              <a:off x="9937669" y="6"/>
              <a:ext cx="8350884" cy="10287000"/>
            </a:xfrm>
            <a:custGeom>
              <a:rect b="b" l="l" r="r" t="t"/>
              <a:pathLst>
                <a:path extrusionOk="0" h="10287000" w="8350884">
                  <a:moveTo>
                    <a:pt x="8350331" y="10286994"/>
                  </a:moveTo>
                  <a:lnTo>
                    <a:pt x="0" y="10286994"/>
                  </a:lnTo>
                  <a:lnTo>
                    <a:pt x="0" y="0"/>
                  </a:lnTo>
                  <a:lnTo>
                    <a:pt x="8350331" y="0"/>
                  </a:lnTo>
                  <a:lnTo>
                    <a:pt x="8350331" y="10286994"/>
                  </a:lnTo>
                  <a:close/>
                </a:path>
              </a:pathLst>
            </a:custGeom>
            <a:solidFill>
              <a:srgbClr val="48C4B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10"/>
            <p:cNvSpPr/>
            <p:nvPr/>
          </p:nvSpPr>
          <p:spPr>
            <a:xfrm>
              <a:off x="9944099" y="6"/>
              <a:ext cx="8343900" cy="10287000"/>
            </a:xfrm>
            <a:custGeom>
              <a:rect b="b" l="l" r="r" t="t"/>
              <a:pathLst>
                <a:path extrusionOk="0" h="10287000" w="8343900">
                  <a:moveTo>
                    <a:pt x="0" y="4580800"/>
                  </a:moveTo>
                  <a:lnTo>
                    <a:pt x="0" y="0"/>
                  </a:lnTo>
                  <a:lnTo>
                    <a:pt x="88899" y="344"/>
                  </a:lnTo>
                  <a:lnTo>
                    <a:pt x="165099" y="1377"/>
                  </a:lnTo>
                  <a:lnTo>
                    <a:pt x="253999" y="3096"/>
                  </a:lnTo>
                  <a:lnTo>
                    <a:pt x="342899" y="5498"/>
                  </a:lnTo>
                  <a:lnTo>
                    <a:pt x="419099" y="8580"/>
                  </a:lnTo>
                  <a:lnTo>
                    <a:pt x="507999" y="12339"/>
                  </a:lnTo>
                  <a:lnTo>
                    <a:pt x="596899" y="16773"/>
                  </a:lnTo>
                  <a:lnTo>
                    <a:pt x="673099" y="21880"/>
                  </a:lnTo>
                  <a:lnTo>
                    <a:pt x="761999" y="27657"/>
                  </a:lnTo>
                  <a:lnTo>
                    <a:pt x="838199" y="34100"/>
                  </a:lnTo>
                  <a:lnTo>
                    <a:pt x="927099" y="41208"/>
                  </a:lnTo>
                  <a:lnTo>
                    <a:pt x="1015999" y="48977"/>
                  </a:lnTo>
                  <a:lnTo>
                    <a:pt x="1092199" y="57406"/>
                  </a:lnTo>
                  <a:lnTo>
                    <a:pt x="1181099" y="66491"/>
                  </a:lnTo>
                  <a:lnTo>
                    <a:pt x="1257299" y="76230"/>
                  </a:lnTo>
                  <a:lnTo>
                    <a:pt x="1346199" y="86620"/>
                  </a:lnTo>
                  <a:lnTo>
                    <a:pt x="1422399" y="97658"/>
                  </a:lnTo>
                  <a:lnTo>
                    <a:pt x="1511299" y="109342"/>
                  </a:lnTo>
                  <a:lnTo>
                    <a:pt x="1587499" y="121670"/>
                  </a:lnTo>
                  <a:lnTo>
                    <a:pt x="1663699" y="134638"/>
                  </a:lnTo>
                  <a:lnTo>
                    <a:pt x="1752599" y="148244"/>
                  </a:lnTo>
                  <a:lnTo>
                    <a:pt x="1828799" y="162485"/>
                  </a:lnTo>
                  <a:lnTo>
                    <a:pt x="1917699" y="177359"/>
                  </a:lnTo>
                  <a:lnTo>
                    <a:pt x="1993899" y="192862"/>
                  </a:lnTo>
                  <a:lnTo>
                    <a:pt x="2070099" y="208993"/>
                  </a:lnTo>
                  <a:lnTo>
                    <a:pt x="2158999" y="225749"/>
                  </a:lnTo>
                  <a:lnTo>
                    <a:pt x="2235199" y="243127"/>
                  </a:lnTo>
                  <a:lnTo>
                    <a:pt x="2311399" y="261124"/>
                  </a:lnTo>
                  <a:lnTo>
                    <a:pt x="2387599" y="279737"/>
                  </a:lnTo>
                  <a:lnTo>
                    <a:pt x="2476499" y="298965"/>
                  </a:lnTo>
                  <a:lnTo>
                    <a:pt x="2552699" y="318804"/>
                  </a:lnTo>
                  <a:lnTo>
                    <a:pt x="2628899" y="339252"/>
                  </a:lnTo>
                  <a:lnTo>
                    <a:pt x="2705099" y="360306"/>
                  </a:lnTo>
                  <a:lnTo>
                    <a:pt x="2781299" y="381964"/>
                  </a:lnTo>
                  <a:lnTo>
                    <a:pt x="2870199" y="404223"/>
                  </a:lnTo>
                  <a:lnTo>
                    <a:pt x="2946399" y="427079"/>
                  </a:lnTo>
                  <a:lnTo>
                    <a:pt x="3022599" y="450531"/>
                  </a:lnTo>
                  <a:lnTo>
                    <a:pt x="3098799" y="474576"/>
                  </a:lnTo>
                  <a:lnTo>
                    <a:pt x="3174999" y="499212"/>
                  </a:lnTo>
                  <a:lnTo>
                    <a:pt x="3251199" y="524435"/>
                  </a:lnTo>
                  <a:lnTo>
                    <a:pt x="3327399" y="550242"/>
                  </a:lnTo>
                  <a:lnTo>
                    <a:pt x="3403599" y="576632"/>
                  </a:lnTo>
                  <a:lnTo>
                    <a:pt x="3479799" y="603602"/>
                  </a:lnTo>
                  <a:lnTo>
                    <a:pt x="3555999" y="631149"/>
                  </a:lnTo>
                  <a:lnTo>
                    <a:pt x="3632199" y="659270"/>
                  </a:lnTo>
                  <a:lnTo>
                    <a:pt x="3708399" y="687963"/>
                  </a:lnTo>
                  <a:lnTo>
                    <a:pt x="3784599" y="717225"/>
                  </a:lnTo>
                  <a:lnTo>
                    <a:pt x="3860799" y="747053"/>
                  </a:lnTo>
                  <a:lnTo>
                    <a:pt x="3924299" y="777445"/>
                  </a:lnTo>
                  <a:lnTo>
                    <a:pt x="4000499" y="808399"/>
                  </a:lnTo>
                  <a:lnTo>
                    <a:pt x="4076699" y="839910"/>
                  </a:lnTo>
                  <a:lnTo>
                    <a:pt x="4152899" y="871978"/>
                  </a:lnTo>
                  <a:lnTo>
                    <a:pt x="4229099" y="904599"/>
                  </a:lnTo>
                  <a:lnTo>
                    <a:pt x="4292599" y="937770"/>
                  </a:lnTo>
                  <a:lnTo>
                    <a:pt x="4368799" y="971489"/>
                  </a:lnTo>
                  <a:lnTo>
                    <a:pt x="4444999" y="1005753"/>
                  </a:lnTo>
                  <a:lnTo>
                    <a:pt x="4508499" y="1040560"/>
                  </a:lnTo>
                  <a:lnTo>
                    <a:pt x="4584699" y="1075907"/>
                  </a:lnTo>
                  <a:lnTo>
                    <a:pt x="4660899" y="1111791"/>
                  </a:lnTo>
                  <a:lnTo>
                    <a:pt x="4724399" y="1148210"/>
                  </a:lnTo>
                  <a:lnTo>
                    <a:pt x="4800599" y="1185161"/>
                  </a:lnTo>
                  <a:lnTo>
                    <a:pt x="4864099" y="1222641"/>
                  </a:lnTo>
                  <a:lnTo>
                    <a:pt x="4940299" y="1260648"/>
                  </a:lnTo>
                  <a:lnTo>
                    <a:pt x="5003799" y="1299179"/>
                  </a:lnTo>
                  <a:lnTo>
                    <a:pt x="5079999" y="1338231"/>
                  </a:lnTo>
                  <a:lnTo>
                    <a:pt x="5143499" y="1377802"/>
                  </a:lnTo>
                  <a:lnTo>
                    <a:pt x="5219699" y="1417890"/>
                  </a:lnTo>
                  <a:lnTo>
                    <a:pt x="5283199" y="1458490"/>
                  </a:lnTo>
                  <a:lnTo>
                    <a:pt x="5346699" y="1499602"/>
                  </a:lnTo>
                  <a:lnTo>
                    <a:pt x="5422899" y="1541221"/>
                  </a:lnTo>
                  <a:lnTo>
                    <a:pt x="5486399" y="1583347"/>
                  </a:lnTo>
                  <a:lnTo>
                    <a:pt x="5549899" y="1625975"/>
                  </a:lnTo>
                  <a:lnTo>
                    <a:pt x="5613399" y="1669103"/>
                  </a:lnTo>
                  <a:lnTo>
                    <a:pt x="5689599" y="1712729"/>
                  </a:lnTo>
                  <a:lnTo>
                    <a:pt x="5753099" y="1756850"/>
                  </a:lnTo>
                  <a:lnTo>
                    <a:pt x="5816599" y="1801463"/>
                  </a:lnTo>
                  <a:lnTo>
                    <a:pt x="5880099" y="1846566"/>
                  </a:lnTo>
                  <a:lnTo>
                    <a:pt x="5943599" y="1892155"/>
                  </a:lnTo>
                  <a:lnTo>
                    <a:pt x="6007099" y="1938230"/>
                  </a:lnTo>
                  <a:lnTo>
                    <a:pt x="6070599" y="1984785"/>
                  </a:lnTo>
                  <a:lnTo>
                    <a:pt x="6134099" y="2031820"/>
                  </a:lnTo>
                  <a:lnTo>
                    <a:pt x="6197599" y="2079331"/>
                  </a:lnTo>
                  <a:lnTo>
                    <a:pt x="6261099" y="2127316"/>
                  </a:lnTo>
                  <a:lnTo>
                    <a:pt x="6324599" y="2175773"/>
                  </a:lnTo>
                  <a:lnTo>
                    <a:pt x="6388099" y="2224697"/>
                  </a:lnTo>
                  <a:lnTo>
                    <a:pt x="6451599" y="2274088"/>
                  </a:lnTo>
                  <a:lnTo>
                    <a:pt x="6515099" y="2323941"/>
                  </a:lnTo>
                  <a:lnTo>
                    <a:pt x="6578599" y="2374255"/>
                  </a:lnTo>
                  <a:lnTo>
                    <a:pt x="6629399" y="2425027"/>
                  </a:lnTo>
                  <a:lnTo>
                    <a:pt x="6692899" y="2476254"/>
                  </a:lnTo>
                  <a:lnTo>
                    <a:pt x="6756399" y="2527934"/>
                  </a:lnTo>
                  <a:lnTo>
                    <a:pt x="6819899" y="2580064"/>
                  </a:lnTo>
                  <a:lnTo>
                    <a:pt x="6870699" y="2632641"/>
                  </a:lnTo>
                  <a:lnTo>
                    <a:pt x="6934199" y="2685662"/>
                  </a:lnTo>
                  <a:lnTo>
                    <a:pt x="6984999" y="2739126"/>
                  </a:lnTo>
                  <a:lnTo>
                    <a:pt x="7048499" y="2793029"/>
                  </a:lnTo>
                  <a:lnTo>
                    <a:pt x="7099299" y="2847369"/>
                  </a:lnTo>
                  <a:lnTo>
                    <a:pt x="7162799" y="2902142"/>
                  </a:lnTo>
                  <a:lnTo>
                    <a:pt x="7213599" y="2957347"/>
                  </a:lnTo>
                  <a:lnTo>
                    <a:pt x="7277099" y="3012981"/>
                  </a:lnTo>
                  <a:lnTo>
                    <a:pt x="7378699" y="3125524"/>
                  </a:lnTo>
                  <a:lnTo>
                    <a:pt x="7442199" y="3182429"/>
                  </a:lnTo>
                  <a:lnTo>
                    <a:pt x="7543799" y="3297489"/>
                  </a:lnTo>
                  <a:lnTo>
                    <a:pt x="7607299" y="3355640"/>
                  </a:lnTo>
                  <a:lnTo>
                    <a:pt x="7658099" y="3414201"/>
                  </a:lnTo>
                  <a:lnTo>
                    <a:pt x="7810499" y="3592318"/>
                  </a:lnTo>
                  <a:lnTo>
                    <a:pt x="7962899" y="3774033"/>
                  </a:lnTo>
                  <a:lnTo>
                    <a:pt x="8115299" y="3959272"/>
                  </a:lnTo>
                  <a:lnTo>
                    <a:pt x="8153399" y="4021790"/>
                  </a:lnTo>
                  <a:lnTo>
                    <a:pt x="8305799" y="4211618"/>
                  </a:lnTo>
                  <a:lnTo>
                    <a:pt x="8343899" y="4275645"/>
                  </a:lnTo>
                  <a:lnTo>
                    <a:pt x="8343899" y="10286993"/>
                  </a:lnTo>
                  <a:lnTo>
                    <a:pt x="5702299" y="10286993"/>
                  </a:lnTo>
                  <a:lnTo>
                    <a:pt x="5702299" y="9950013"/>
                  </a:lnTo>
                  <a:lnTo>
                    <a:pt x="5689599" y="9902280"/>
                  </a:lnTo>
                  <a:lnTo>
                    <a:pt x="5689599" y="9807137"/>
                  </a:lnTo>
                  <a:lnTo>
                    <a:pt x="5676899" y="9759729"/>
                  </a:lnTo>
                  <a:lnTo>
                    <a:pt x="5676899" y="9665250"/>
                  </a:lnTo>
                  <a:lnTo>
                    <a:pt x="5664199" y="9618182"/>
                  </a:lnTo>
                  <a:lnTo>
                    <a:pt x="5664199" y="9571231"/>
                  </a:lnTo>
                  <a:lnTo>
                    <a:pt x="5651499" y="9524397"/>
                  </a:lnTo>
                  <a:lnTo>
                    <a:pt x="5651499" y="9477683"/>
                  </a:lnTo>
                  <a:lnTo>
                    <a:pt x="5638799" y="9431090"/>
                  </a:lnTo>
                  <a:lnTo>
                    <a:pt x="5638799" y="9384619"/>
                  </a:lnTo>
                  <a:lnTo>
                    <a:pt x="5613399" y="9292052"/>
                  </a:lnTo>
                  <a:lnTo>
                    <a:pt x="5613399" y="9245959"/>
                  </a:lnTo>
                  <a:lnTo>
                    <a:pt x="5587999" y="9154162"/>
                  </a:lnTo>
                  <a:lnTo>
                    <a:pt x="5587999" y="9108461"/>
                  </a:lnTo>
                  <a:lnTo>
                    <a:pt x="5537199" y="8927009"/>
                  </a:lnTo>
                  <a:lnTo>
                    <a:pt x="5537199" y="8881992"/>
                  </a:lnTo>
                  <a:lnTo>
                    <a:pt x="5435599" y="8527093"/>
                  </a:lnTo>
                  <a:lnTo>
                    <a:pt x="5410199" y="8483409"/>
                  </a:lnTo>
                  <a:lnTo>
                    <a:pt x="5359399" y="8310246"/>
                  </a:lnTo>
                  <a:lnTo>
                    <a:pt x="5333999" y="8267357"/>
                  </a:lnTo>
                  <a:lnTo>
                    <a:pt x="5308599" y="8182072"/>
                  </a:lnTo>
                  <a:lnTo>
                    <a:pt x="5283199" y="8139680"/>
                  </a:lnTo>
                  <a:lnTo>
                    <a:pt x="5257799" y="8055402"/>
                  </a:lnTo>
                  <a:lnTo>
                    <a:pt x="5232399" y="8013520"/>
                  </a:lnTo>
                  <a:lnTo>
                    <a:pt x="5219699" y="7971812"/>
                  </a:lnTo>
                  <a:lnTo>
                    <a:pt x="5194299" y="7930278"/>
                  </a:lnTo>
                  <a:lnTo>
                    <a:pt x="5181599" y="7888921"/>
                  </a:lnTo>
                  <a:lnTo>
                    <a:pt x="5156199" y="7847742"/>
                  </a:lnTo>
                  <a:lnTo>
                    <a:pt x="5143499" y="7806743"/>
                  </a:lnTo>
                  <a:lnTo>
                    <a:pt x="5118099" y="7765925"/>
                  </a:lnTo>
                  <a:lnTo>
                    <a:pt x="5105399" y="7725289"/>
                  </a:lnTo>
                  <a:lnTo>
                    <a:pt x="5054599" y="7644574"/>
                  </a:lnTo>
                  <a:lnTo>
                    <a:pt x="5041899" y="7604497"/>
                  </a:lnTo>
                  <a:lnTo>
                    <a:pt x="4991099" y="7524913"/>
                  </a:lnTo>
                  <a:lnTo>
                    <a:pt x="4978399" y="7485408"/>
                  </a:lnTo>
                  <a:lnTo>
                    <a:pt x="4851399" y="7290826"/>
                  </a:lnTo>
                  <a:lnTo>
                    <a:pt x="4838699" y="7252509"/>
                  </a:lnTo>
                  <a:lnTo>
                    <a:pt x="4711699" y="7064008"/>
                  </a:lnTo>
                  <a:lnTo>
                    <a:pt x="4610099" y="6917003"/>
                  </a:lnTo>
                  <a:lnTo>
                    <a:pt x="4584699" y="6880792"/>
                  </a:lnTo>
                  <a:lnTo>
                    <a:pt x="4546599" y="6844800"/>
                  </a:lnTo>
                  <a:lnTo>
                    <a:pt x="4444999" y="6703059"/>
                  </a:lnTo>
                  <a:lnTo>
                    <a:pt x="4406899" y="6668187"/>
                  </a:lnTo>
                  <a:lnTo>
                    <a:pt x="4330699" y="6564953"/>
                  </a:lnTo>
                  <a:lnTo>
                    <a:pt x="4292599" y="6531007"/>
                  </a:lnTo>
                  <a:lnTo>
                    <a:pt x="4241799" y="6463821"/>
                  </a:lnTo>
                  <a:lnTo>
                    <a:pt x="4203699" y="6430585"/>
                  </a:lnTo>
                  <a:lnTo>
                    <a:pt x="4178299" y="6397588"/>
                  </a:lnTo>
                  <a:lnTo>
                    <a:pt x="4140199" y="6364834"/>
                  </a:lnTo>
                  <a:lnTo>
                    <a:pt x="4114799" y="6332322"/>
                  </a:lnTo>
                  <a:lnTo>
                    <a:pt x="4076699" y="6300055"/>
                  </a:lnTo>
                  <a:lnTo>
                    <a:pt x="4051299" y="6268034"/>
                  </a:lnTo>
                  <a:lnTo>
                    <a:pt x="4013199" y="6236261"/>
                  </a:lnTo>
                  <a:lnTo>
                    <a:pt x="3987799" y="6204738"/>
                  </a:lnTo>
                  <a:lnTo>
                    <a:pt x="3949699" y="6173465"/>
                  </a:lnTo>
                  <a:lnTo>
                    <a:pt x="3924299" y="6142445"/>
                  </a:lnTo>
                  <a:lnTo>
                    <a:pt x="3886199" y="6111680"/>
                  </a:lnTo>
                  <a:lnTo>
                    <a:pt x="3860799" y="6081170"/>
                  </a:lnTo>
                  <a:lnTo>
                    <a:pt x="3822699" y="6050917"/>
                  </a:lnTo>
                  <a:lnTo>
                    <a:pt x="3784599" y="6020923"/>
                  </a:lnTo>
                  <a:lnTo>
                    <a:pt x="3759199" y="5991190"/>
                  </a:lnTo>
                  <a:lnTo>
                    <a:pt x="3721099" y="5961719"/>
                  </a:lnTo>
                  <a:lnTo>
                    <a:pt x="3682999" y="5932512"/>
                  </a:lnTo>
                  <a:lnTo>
                    <a:pt x="3657599" y="5903570"/>
                  </a:lnTo>
                  <a:lnTo>
                    <a:pt x="3619499" y="5874894"/>
                  </a:lnTo>
                  <a:lnTo>
                    <a:pt x="3581399" y="5846488"/>
                  </a:lnTo>
                  <a:lnTo>
                    <a:pt x="3543299" y="5818351"/>
                  </a:lnTo>
                  <a:lnTo>
                    <a:pt x="3517899" y="5790486"/>
                  </a:lnTo>
                  <a:lnTo>
                    <a:pt x="3479799" y="5762894"/>
                  </a:lnTo>
                  <a:lnTo>
                    <a:pt x="3441699" y="5735577"/>
                  </a:lnTo>
                  <a:lnTo>
                    <a:pt x="3403599" y="5708536"/>
                  </a:lnTo>
                  <a:lnTo>
                    <a:pt x="3365499" y="5681773"/>
                  </a:lnTo>
                  <a:lnTo>
                    <a:pt x="3327399" y="5655289"/>
                  </a:lnTo>
                  <a:lnTo>
                    <a:pt x="3301999" y="5629087"/>
                  </a:lnTo>
                  <a:lnTo>
                    <a:pt x="3263899" y="5603168"/>
                  </a:lnTo>
                  <a:lnTo>
                    <a:pt x="3225799" y="5577532"/>
                  </a:lnTo>
                  <a:lnTo>
                    <a:pt x="3187699" y="5552183"/>
                  </a:lnTo>
                  <a:lnTo>
                    <a:pt x="3149599" y="5527121"/>
                  </a:lnTo>
                  <a:lnTo>
                    <a:pt x="3111499" y="5502348"/>
                  </a:lnTo>
                  <a:lnTo>
                    <a:pt x="3073399" y="5477866"/>
                  </a:lnTo>
                  <a:lnTo>
                    <a:pt x="3035299" y="5453676"/>
                  </a:lnTo>
                  <a:lnTo>
                    <a:pt x="2997199" y="5429780"/>
                  </a:lnTo>
                  <a:lnTo>
                    <a:pt x="2959099" y="5406179"/>
                  </a:lnTo>
                  <a:lnTo>
                    <a:pt x="2920999" y="5382875"/>
                  </a:lnTo>
                  <a:lnTo>
                    <a:pt x="2882899" y="5359869"/>
                  </a:lnTo>
                  <a:lnTo>
                    <a:pt x="2844799" y="5337164"/>
                  </a:lnTo>
                  <a:lnTo>
                    <a:pt x="2806699" y="5314760"/>
                  </a:lnTo>
                  <a:lnTo>
                    <a:pt x="2755899" y="5292660"/>
                  </a:lnTo>
                  <a:lnTo>
                    <a:pt x="2717799" y="5270865"/>
                  </a:lnTo>
                  <a:lnTo>
                    <a:pt x="2679699" y="5249376"/>
                  </a:lnTo>
                  <a:lnTo>
                    <a:pt x="2641599" y="5228195"/>
                  </a:lnTo>
                  <a:lnTo>
                    <a:pt x="2603499" y="5207324"/>
                  </a:lnTo>
                  <a:lnTo>
                    <a:pt x="2565399" y="5186764"/>
                  </a:lnTo>
                  <a:lnTo>
                    <a:pt x="2527299" y="5166517"/>
                  </a:lnTo>
                  <a:lnTo>
                    <a:pt x="2476499" y="5146584"/>
                  </a:lnTo>
                  <a:lnTo>
                    <a:pt x="2438399" y="5126967"/>
                  </a:lnTo>
                  <a:lnTo>
                    <a:pt x="2400299" y="5107668"/>
                  </a:lnTo>
                  <a:lnTo>
                    <a:pt x="2362199" y="5088687"/>
                  </a:lnTo>
                  <a:lnTo>
                    <a:pt x="2311399" y="5070028"/>
                  </a:lnTo>
                  <a:lnTo>
                    <a:pt x="2273299" y="5051691"/>
                  </a:lnTo>
                  <a:lnTo>
                    <a:pt x="2235199" y="5033678"/>
                  </a:lnTo>
                  <a:lnTo>
                    <a:pt x="2184399" y="5015990"/>
                  </a:lnTo>
                  <a:lnTo>
                    <a:pt x="2146299" y="4998629"/>
                  </a:lnTo>
                  <a:lnTo>
                    <a:pt x="2108199" y="4981597"/>
                  </a:lnTo>
                  <a:lnTo>
                    <a:pt x="2057399" y="4964896"/>
                  </a:lnTo>
                  <a:lnTo>
                    <a:pt x="2019299" y="4948526"/>
                  </a:lnTo>
                  <a:lnTo>
                    <a:pt x="1981199" y="4932489"/>
                  </a:lnTo>
                  <a:lnTo>
                    <a:pt x="1930399" y="4916787"/>
                  </a:lnTo>
                  <a:lnTo>
                    <a:pt x="1892299" y="4901422"/>
                  </a:lnTo>
                  <a:lnTo>
                    <a:pt x="1841499" y="4886396"/>
                  </a:lnTo>
                  <a:lnTo>
                    <a:pt x="1803399" y="4871709"/>
                  </a:lnTo>
                  <a:lnTo>
                    <a:pt x="1765299" y="4857363"/>
                  </a:lnTo>
                  <a:lnTo>
                    <a:pt x="1714499" y="4843360"/>
                  </a:lnTo>
                  <a:lnTo>
                    <a:pt x="1676399" y="4829702"/>
                  </a:lnTo>
                  <a:lnTo>
                    <a:pt x="1625599" y="4816389"/>
                  </a:lnTo>
                  <a:lnTo>
                    <a:pt x="1587499" y="4803425"/>
                  </a:lnTo>
                  <a:lnTo>
                    <a:pt x="1536699" y="4790809"/>
                  </a:lnTo>
                  <a:lnTo>
                    <a:pt x="1498599" y="4778545"/>
                  </a:lnTo>
                  <a:lnTo>
                    <a:pt x="1447799" y="4766633"/>
                  </a:lnTo>
                  <a:lnTo>
                    <a:pt x="1409699" y="4755074"/>
                  </a:lnTo>
                  <a:lnTo>
                    <a:pt x="1358899" y="4743872"/>
                  </a:lnTo>
                  <a:lnTo>
                    <a:pt x="1320799" y="4733027"/>
                  </a:lnTo>
                  <a:lnTo>
                    <a:pt x="1269999" y="4722540"/>
                  </a:lnTo>
                  <a:lnTo>
                    <a:pt x="1219199" y="4712414"/>
                  </a:lnTo>
                  <a:lnTo>
                    <a:pt x="1181099" y="4702649"/>
                  </a:lnTo>
                  <a:lnTo>
                    <a:pt x="1130299" y="4693248"/>
                  </a:lnTo>
                  <a:lnTo>
                    <a:pt x="1092199" y="4684213"/>
                  </a:lnTo>
                  <a:lnTo>
                    <a:pt x="1041399" y="4675544"/>
                  </a:lnTo>
                  <a:lnTo>
                    <a:pt x="990599" y="4667243"/>
                  </a:lnTo>
                  <a:lnTo>
                    <a:pt x="952499" y="4659312"/>
                  </a:lnTo>
                  <a:lnTo>
                    <a:pt x="901699" y="4651752"/>
                  </a:lnTo>
                  <a:lnTo>
                    <a:pt x="850899" y="4644566"/>
                  </a:lnTo>
                  <a:lnTo>
                    <a:pt x="812799" y="4637754"/>
                  </a:lnTo>
                  <a:lnTo>
                    <a:pt x="761999" y="4631318"/>
                  </a:lnTo>
                  <a:lnTo>
                    <a:pt x="711199" y="4625260"/>
                  </a:lnTo>
                  <a:lnTo>
                    <a:pt x="673099" y="4619582"/>
                  </a:lnTo>
                  <a:lnTo>
                    <a:pt x="622299" y="4614284"/>
                  </a:lnTo>
                  <a:lnTo>
                    <a:pt x="571499" y="4609369"/>
                  </a:lnTo>
                  <a:lnTo>
                    <a:pt x="533399" y="4604838"/>
                  </a:lnTo>
                  <a:lnTo>
                    <a:pt x="482599" y="4600692"/>
                  </a:lnTo>
                  <a:lnTo>
                    <a:pt x="431799" y="4596934"/>
                  </a:lnTo>
                  <a:lnTo>
                    <a:pt x="380999" y="4593565"/>
                  </a:lnTo>
                  <a:lnTo>
                    <a:pt x="342899" y="4590586"/>
                  </a:lnTo>
                  <a:lnTo>
                    <a:pt x="292099" y="4588000"/>
                  </a:lnTo>
                  <a:lnTo>
                    <a:pt x="241299" y="4585806"/>
                  </a:lnTo>
                  <a:lnTo>
                    <a:pt x="190499" y="4584008"/>
                  </a:lnTo>
                  <a:lnTo>
                    <a:pt x="139699" y="4582607"/>
                  </a:lnTo>
                  <a:lnTo>
                    <a:pt x="101599" y="4581605"/>
                  </a:lnTo>
                  <a:lnTo>
                    <a:pt x="50799" y="4581002"/>
                  </a:lnTo>
                  <a:lnTo>
                    <a:pt x="0" y="4580800"/>
                  </a:lnTo>
                  <a:close/>
                </a:path>
              </a:pathLst>
            </a:custGeom>
            <a:solidFill>
              <a:srgbClr val="48A8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10"/>
            <p:cNvSpPr/>
            <p:nvPr/>
          </p:nvSpPr>
          <p:spPr>
            <a:xfrm>
              <a:off x="9949694" y="3822923"/>
              <a:ext cx="6540500" cy="6464300"/>
            </a:xfrm>
            <a:custGeom>
              <a:rect b="b" l="l" r="r" t="t"/>
              <a:pathLst>
                <a:path extrusionOk="0" h="6464300" w="6540500">
                  <a:moveTo>
                    <a:pt x="0" y="2918139"/>
                  </a:moveTo>
                  <a:lnTo>
                    <a:pt x="0" y="0"/>
                  </a:lnTo>
                  <a:lnTo>
                    <a:pt x="50799" y="219"/>
                  </a:lnTo>
                  <a:lnTo>
                    <a:pt x="101599" y="877"/>
                  </a:lnTo>
                  <a:lnTo>
                    <a:pt x="152399" y="1972"/>
                  </a:lnTo>
                  <a:lnTo>
                    <a:pt x="215899" y="3502"/>
                  </a:lnTo>
                  <a:lnTo>
                    <a:pt x="266699" y="5465"/>
                  </a:lnTo>
                  <a:lnTo>
                    <a:pt x="317499" y="7860"/>
                  </a:lnTo>
                  <a:lnTo>
                    <a:pt x="368299" y="10685"/>
                  </a:lnTo>
                  <a:lnTo>
                    <a:pt x="419099" y="13938"/>
                  </a:lnTo>
                  <a:lnTo>
                    <a:pt x="482599" y="17618"/>
                  </a:lnTo>
                  <a:lnTo>
                    <a:pt x="533399" y="21723"/>
                  </a:lnTo>
                  <a:lnTo>
                    <a:pt x="584199" y="26251"/>
                  </a:lnTo>
                  <a:lnTo>
                    <a:pt x="634999" y="31200"/>
                  </a:lnTo>
                  <a:lnTo>
                    <a:pt x="685799" y="36570"/>
                  </a:lnTo>
                  <a:lnTo>
                    <a:pt x="749299" y="42357"/>
                  </a:lnTo>
                  <a:lnTo>
                    <a:pt x="800099" y="48561"/>
                  </a:lnTo>
                  <a:lnTo>
                    <a:pt x="850899" y="55180"/>
                  </a:lnTo>
                  <a:lnTo>
                    <a:pt x="901699" y="62212"/>
                  </a:lnTo>
                  <a:lnTo>
                    <a:pt x="952499" y="69655"/>
                  </a:lnTo>
                  <a:lnTo>
                    <a:pt x="1003299" y="77508"/>
                  </a:lnTo>
                  <a:lnTo>
                    <a:pt x="1054099" y="85769"/>
                  </a:lnTo>
                  <a:lnTo>
                    <a:pt x="1104899" y="94437"/>
                  </a:lnTo>
                  <a:lnTo>
                    <a:pt x="1155699" y="103509"/>
                  </a:lnTo>
                  <a:lnTo>
                    <a:pt x="1206499" y="112984"/>
                  </a:lnTo>
                  <a:lnTo>
                    <a:pt x="1269999" y="122860"/>
                  </a:lnTo>
                  <a:lnTo>
                    <a:pt x="1320799" y="133136"/>
                  </a:lnTo>
                  <a:lnTo>
                    <a:pt x="1371599" y="143810"/>
                  </a:lnTo>
                  <a:lnTo>
                    <a:pt x="1422399" y="154881"/>
                  </a:lnTo>
                  <a:lnTo>
                    <a:pt x="1473199" y="166345"/>
                  </a:lnTo>
                  <a:lnTo>
                    <a:pt x="1523999" y="178203"/>
                  </a:lnTo>
                  <a:lnTo>
                    <a:pt x="1574799" y="190452"/>
                  </a:lnTo>
                  <a:lnTo>
                    <a:pt x="1625599" y="203090"/>
                  </a:lnTo>
                  <a:lnTo>
                    <a:pt x="1663699" y="216116"/>
                  </a:lnTo>
                  <a:lnTo>
                    <a:pt x="1714499" y="229529"/>
                  </a:lnTo>
                  <a:lnTo>
                    <a:pt x="1765299" y="243325"/>
                  </a:lnTo>
                  <a:lnTo>
                    <a:pt x="1816099" y="257505"/>
                  </a:lnTo>
                  <a:lnTo>
                    <a:pt x="1866899" y="272065"/>
                  </a:lnTo>
                  <a:lnTo>
                    <a:pt x="1917699" y="287005"/>
                  </a:lnTo>
                  <a:lnTo>
                    <a:pt x="1968499" y="302323"/>
                  </a:lnTo>
                  <a:lnTo>
                    <a:pt x="2019299" y="318016"/>
                  </a:lnTo>
                  <a:lnTo>
                    <a:pt x="2070099" y="334084"/>
                  </a:lnTo>
                  <a:lnTo>
                    <a:pt x="2108199" y="350525"/>
                  </a:lnTo>
                  <a:lnTo>
                    <a:pt x="2158999" y="367336"/>
                  </a:lnTo>
                  <a:lnTo>
                    <a:pt x="2209799" y="384517"/>
                  </a:lnTo>
                  <a:lnTo>
                    <a:pt x="2260599" y="402065"/>
                  </a:lnTo>
                  <a:lnTo>
                    <a:pt x="2311399" y="419980"/>
                  </a:lnTo>
                  <a:lnTo>
                    <a:pt x="2349499" y="438258"/>
                  </a:lnTo>
                  <a:lnTo>
                    <a:pt x="2400299" y="456899"/>
                  </a:lnTo>
                  <a:lnTo>
                    <a:pt x="2451099" y="475901"/>
                  </a:lnTo>
                  <a:lnTo>
                    <a:pt x="2501899" y="495261"/>
                  </a:lnTo>
                  <a:lnTo>
                    <a:pt x="2539999" y="514980"/>
                  </a:lnTo>
                  <a:lnTo>
                    <a:pt x="2590799" y="535054"/>
                  </a:lnTo>
                  <a:lnTo>
                    <a:pt x="2641599" y="555482"/>
                  </a:lnTo>
                  <a:lnTo>
                    <a:pt x="2679699" y="576263"/>
                  </a:lnTo>
                  <a:lnTo>
                    <a:pt x="2730499" y="597394"/>
                  </a:lnTo>
                  <a:lnTo>
                    <a:pt x="2781299" y="618874"/>
                  </a:lnTo>
                  <a:lnTo>
                    <a:pt x="2819399" y="640702"/>
                  </a:lnTo>
                  <a:lnTo>
                    <a:pt x="2870199" y="662875"/>
                  </a:lnTo>
                  <a:lnTo>
                    <a:pt x="2920999" y="685393"/>
                  </a:lnTo>
                  <a:lnTo>
                    <a:pt x="2959099" y="708252"/>
                  </a:lnTo>
                  <a:lnTo>
                    <a:pt x="3009899" y="731452"/>
                  </a:lnTo>
                  <a:lnTo>
                    <a:pt x="3047999" y="754991"/>
                  </a:lnTo>
                  <a:lnTo>
                    <a:pt x="3098799" y="778868"/>
                  </a:lnTo>
                  <a:lnTo>
                    <a:pt x="3136899" y="803079"/>
                  </a:lnTo>
                  <a:lnTo>
                    <a:pt x="3187699" y="827625"/>
                  </a:lnTo>
                  <a:lnTo>
                    <a:pt x="3225799" y="852503"/>
                  </a:lnTo>
                  <a:lnTo>
                    <a:pt x="3276599" y="877711"/>
                  </a:lnTo>
                  <a:lnTo>
                    <a:pt x="3314699" y="903248"/>
                  </a:lnTo>
                  <a:lnTo>
                    <a:pt x="3365499" y="929112"/>
                  </a:lnTo>
                  <a:lnTo>
                    <a:pt x="3403599" y="955302"/>
                  </a:lnTo>
                  <a:lnTo>
                    <a:pt x="3441699" y="981815"/>
                  </a:lnTo>
                  <a:lnTo>
                    <a:pt x="3492499" y="1008650"/>
                  </a:lnTo>
                  <a:lnTo>
                    <a:pt x="3530599" y="1035806"/>
                  </a:lnTo>
                  <a:lnTo>
                    <a:pt x="3568699" y="1063280"/>
                  </a:lnTo>
                  <a:lnTo>
                    <a:pt x="3619499" y="1091072"/>
                  </a:lnTo>
                  <a:lnTo>
                    <a:pt x="3657599" y="1119178"/>
                  </a:lnTo>
                  <a:lnTo>
                    <a:pt x="3695699" y="1147598"/>
                  </a:lnTo>
                  <a:lnTo>
                    <a:pt x="3746499" y="1176331"/>
                  </a:lnTo>
                  <a:lnTo>
                    <a:pt x="3784599" y="1205373"/>
                  </a:lnTo>
                  <a:lnTo>
                    <a:pt x="3822699" y="1234724"/>
                  </a:lnTo>
                  <a:lnTo>
                    <a:pt x="3860799" y="1264382"/>
                  </a:lnTo>
                  <a:lnTo>
                    <a:pt x="3898899" y="1294345"/>
                  </a:lnTo>
                  <a:lnTo>
                    <a:pt x="3949699" y="1324611"/>
                  </a:lnTo>
                  <a:lnTo>
                    <a:pt x="3987799" y="1355179"/>
                  </a:lnTo>
                  <a:lnTo>
                    <a:pt x="4025899" y="1386048"/>
                  </a:lnTo>
                  <a:lnTo>
                    <a:pt x="4063999" y="1417214"/>
                  </a:lnTo>
                  <a:lnTo>
                    <a:pt x="4102099" y="1448678"/>
                  </a:lnTo>
                  <a:lnTo>
                    <a:pt x="4140199" y="1480436"/>
                  </a:lnTo>
                  <a:lnTo>
                    <a:pt x="4178299" y="1512488"/>
                  </a:lnTo>
                  <a:lnTo>
                    <a:pt x="4216399" y="1544832"/>
                  </a:lnTo>
                  <a:lnTo>
                    <a:pt x="4254499" y="1577466"/>
                  </a:lnTo>
                  <a:lnTo>
                    <a:pt x="4292599" y="1610388"/>
                  </a:lnTo>
                  <a:lnTo>
                    <a:pt x="4368799" y="1677090"/>
                  </a:lnTo>
                  <a:lnTo>
                    <a:pt x="4444999" y="1744925"/>
                  </a:lnTo>
                  <a:lnTo>
                    <a:pt x="4521199" y="1813879"/>
                  </a:lnTo>
                  <a:lnTo>
                    <a:pt x="4597399" y="1883940"/>
                  </a:lnTo>
                  <a:lnTo>
                    <a:pt x="4622799" y="1919380"/>
                  </a:lnTo>
                  <a:lnTo>
                    <a:pt x="4660899" y="1955093"/>
                  </a:lnTo>
                  <a:lnTo>
                    <a:pt x="4737099" y="2027325"/>
                  </a:lnTo>
                  <a:lnTo>
                    <a:pt x="4762499" y="2063841"/>
                  </a:lnTo>
                  <a:lnTo>
                    <a:pt x="4838699" y="2137667"/>
                  </a:lnTo>
                  <a:lnTo>
                    <a:pt x="4864099" y="2174972"/>
                  </a:lnTo>
                  <a:lnTo>
                    <a:pt x="4940299" y="2250360"/>
                  </a:lnTo>
                  <a:lnTo>
                    <a:pt x="4965699" y="2288440"/>
                  </a:lnTo>
                  <a:lnTo>
                    <a:pt x="5003799" y="2326774"/>
                  </a:lnTo>
                  <a:lnTo>
                    <a:pt x="5029199" y="2365360"/>
                  </a:lnTo>
                  <a:lnTo>
                    <a:pt x="5067299" y="2404198"/>
                  </a:lnTo>
                  <a:lnTo>
                    <a:pt x="5092699" y="2443286"/>
                  </a:lnTo>
                  <a:lnTo>
                    <a:pt x="5130799" y="2482621"/>
                  </a:lnTo>
                  <a:lnTo>
                    <a:pt x="5156199" y="2522203"/>
                  </a:lnTo>
                  <a:lnTo>
                    <a:pt x="5194299" y="2562029"/>
                  </a:lnTo>
                  <a:lnTo>
                    <a:pt x="5219699" y="2602098"/>
                  </a:lnTo>
                  <a:lnTo>
                    <a:pt x="5257799" y="2642407"/>
                  </a:lnTo>
                  <a:lnTo>
                    <a:pt x="5308599" y="2723744"/>
                  </a:lnTo>
                  <a:lnTo>
                    <a:pt x="5346699" y="2764767"/>
                  </a:lnTo>
                  <a:lnTo>
                    <a:pt x="5422899" y="2889235"/>
                  </a:lnTo>
                  <a:lnTo>
                    <a:pt x="5460999" y="2931185"/>
                  </a:lnTo>
                  <a:lnTo>
                    <a:pt x="5537199" y="3058395"/>
                  </a:lnTo>
                  <a:lnTo>
                    <a:pt x="5689599" y="3318777"/>
                  </a:lnTo>
                  <a:lnTo>
                    <a:pt x="5867399" y="3632195"/>
                  </a:lnTo>
                  <a:lnTo>
                    <a:pt x="5880099" y="3677785"/>
                  </a:lnTo>
                  <a:lnTo>
                    <a:pt x="5956299" y="3815742"/>
                  </a:lnTo>
                  <a:lnTo>
                    <a:pt x="5968999" y="3862117"/>
                  </a:lnTo>
                  <a:lnTo>
                    <a:pt x="5994399" y="3908685"/>
                  </a:lnTo>
                  <a:lnTo>
                    <a:pt x="6007099" y="3955443"/>
                  </a:lnTo>
                  <a:lnTo>
                    <a:pt x="6057899" y="4049525"/>
                  </a:lnTo>
                  <a:lnTo>
                    <a:pt x="6070599" y="4096844"/>
                  </a:lnTo>
                  <a:lnTo>
                    <a:pt x="6095999" y="4144348"/>
                  </a:lnTo>
                  <a:lnTo>
                    <a:pt x="6121399" y="4239899"/>
                  </a:lnTo>
                  <a:lnTo>
                    <a:pt x="6146799" y="4287943"/>
                  </a:lnTo>
                  <a:lnTo>
                    <a:pt x="6159499" y="4336165"/>
                  </a:lnTo>
                  <a:lnTo>
                    <a:pt x="6184899" y="4384562"/>
                  </a:lnTo>
                  <a:lnTo>
                    <a:pt x="6210299" y="4481874"/>
                  </a:lnTo>
                  <a:lnTo>
                    <a:pt x="6235699" y="4530787"/>
                  </a:lnTo>
                  <a:lnTo>
                    <a:pt x="6311899" y="4827743"/>
                  </a:lnTo>
                  <a:lnTo>
                    <a:pt x="6337299" y="4877801"/>
                  </a:lnTo>
                  <a:lnTo>
                    <a:pt x="6375399" y="5028906"/>
                  </a:lnTo>
                  <a:lnTo>
                    <a:pt x="6375399" y="5079580"/>
                  </a:lnTo>
                  <a:lnTo>
                    <a:pt x="6438899" y="5335167"/>
                  </a:lnTo>
                  <a:lnTo>
                    <a:pt x="6438899" y="5386716"/>
                  </a:lnTo>
                  <a:lnTo>
                    <a:pt x="6464299" y="5490232"/>
                  </a:lnTo>
                  <a:lnTo>
                    <a:pt x="6464299" y="5542195"/>
                  </a:lnTo>
                  <a:lnTo>
                    <a:pt x="6489699" y="5646525"/>
                  </a:lnTo>
                  <a:lnTo>
                    <a:pt x="6489699" y="5698888"/>
                  </a:lnTo>
                  <a:lnTo>
                    <a:pt x="6502399" y="5751381"/>
                  </a:lnTo>
                  <a:lnTo>
                    <a:pt x="6502399" y="5804002"/>
                  </a:lnTo>
                  <a:lnTo>
                    <a:pt x="6515099" y="5856749"/>
                  </a:lnTo>
                  <a:lnTo>
                    <a:pt x="6515099" y="5962616"/>
                  </a:lnTo>
                  <a:lnTo>
                    <a:pt x="6527799" y="6015732"/>
                  </a:lnTo>
                  <a:lnTo>
                    <a:pt x="6527799" y="6122322"/>
                  </a:lnTo>
                  <a:lnTo>
                    <a:pt x="6540499" y="6175793"/>
                  </a:lnTo>
                  <a:lnTo>
                    <a:pt x="6540499" y="6464076"/>
                  </a:lnTo>
                  <a:lnTo>
                    <a:pt x="3632199" y="6464076"/>
                  </a:lnTo>
                  <a:lnTo>
                    <a:pt x="3632199" y="6408173"/>
                  </a:lnTo>
                  <a:lnTo>
                    <a:pt x="3619499" y="6360146"/>
                  </a:lnTo>
                  <a:lnTo>
                    <a:pt x="3619499" y="6217065"/>
                  </a:lnTo>
                  <a:lnTo>
                    <a:pt x="3606799" y="6169718"/>
                  </a:lnTo>
                  <a:lnTo>
                    <a:pt x="3606799" y="6122550"/>
                  </a:lnTo>
                  <a:lnTo>
                    <a:pt x="3594099" y="6075566"/>
                  </a:lnTo>
                  <a:lnTo>
                    <a:pt x="3594099" y="6028770"/>
                  </a:lnTo>
                  <a:lnTo>
                    <a:pt x="3581399" y="5982165"/>
                  </a:lnTo>
                  <a:lnTo>
                    <a:pt x="3581399" y="5935755"/>
                  </a:lnTo>
                  <a:lnTo>
                    <a:pt x="3555999" y="5843538"/>
                  </a:lnTo>
                  <a:lnTo>
                    <a:pt x="3555999" y="5797739"/>
                  </a:lnTo>
                  <a:lnTo>
                    <a:pt x="3416299" y="5308740"/>
                  </a:lnTo>
                  <a:lnTo>
                    <a:pt x="3390899" y="5265733"/>
                  </a:lnTo>
                  <a:lnTo>
                    <a:pt x="3365499" y="5180497"/>
                  </a:lnTo>
                  <a:lnTo>
                    <a:pt x="3340099" y="5138276"/>
                  </a:lnTo>
                  <a:lnTo>
                    <a:pt x="3327399" y="5096326"/>
                  </a:lnTo>
                  <a:lnTo>
                    <a:pt x="3301999" y="5054649"/>
                  </a:lnTo>
                  <a:lnTo>
                    <a:pt x="3289299" y="5013250"/>
                  </a:lnTo>
                  <a:lnTo>
                    <a:pt x="3263899" y="4972133"/>
                  </a:lnTo>
                  <a:lnTo>
                    <a:pt x="3251199" y="4931302"/>
                  </a:lnTo>
                  <a:lnTo>
                    <a:pt x="3225799" y="4890760"/>
                  </a:lnTo>
                  <a:lnTo>
                    <a:pt x="3213099" y="4850512"/>
                  </a:lnTo>
                  <a:lnTo>
                    <a:pt x="3136899" y="4731568"/>
                  </a:lnTo>
                  <a:lnTo>
                    <a:pt x="3111499" y="4692533"/>
                  </a:lnTo>
                  <a:lnTo>
                    <a:pt x="3098799" y="4653812"/>
                  </a:lnTo>
                  <a:lnTo>
                    <a:pt x="3022599" y="4539565"/>
                  </a:lnTo>
                  <a:lnTo>
                    <a:pt x="2946399" y="4428279"/>
                  </a:lnTo>
                  <a:lnTo>
                    <a:pt x="2895599" y="4355785"/>
                  </a:lnTo>
                  <a:lnTo>
                    <a:pt x="2857499" y="4320059"/>
                  </a:lnTo>
                  <a:lnTo>
                    <a:pt x="2806699" y="4249668"/>
                  </a:lnTo>
                  <a:lnTo>
                    <a:pt x="2781299" y="4215011"/>
                  </a:lnTo>
                  <a:lnTo>
                    <a:pt x="2743199" y="4180718"/>
                  </a:lnTo>
                  <a:lnTo>
                    <a:pt x="2692399" y="4113241"/>
                  </a:lnTo>
                  <a:lnTo>
                    <a:pt x="2654299" y="4080064"/>
                  </a:lnTo>
                  <a:lnTo>
                    <a:pt x="2628899" y="4047267"/>
                  </a:lnTo>
                  <a:lnTo>
                    <a:pt x="2590799" y="4014855"/>
                  </a:lnTo>
                  <a:lnTo>
                    <a:pt x="2565399" y="3982829"/>
                  </a:lnTo>
                  <a:lnTo>
                    <a:pt x="2527299" y="3951196"/>
                  </a:lnTo>
                  <a:lnTo>
                    <a:pt x="2501899" y="3919958"/>
                  </a:lnTo>
                  <a:lnTo>
                    <a:pt x="2463799" y="3889120"/>
                  </a:lnTo>
                  <a:lnTo>
                    <a:pt x="2438399" y="3858685"/>
                  </a:lnTo>
                  <a:lnTo>
                    <a:pt x="2400299" y="3828658"/>
                  </a:lnTo>
                  <a:lnTo>
                    <a:pt x="2362199" y="3799042"/>
                  </a:lnTo>
                  <a:lnTo>
                    <a:pt x="2336799" y="3769841"/>
                  </a:lnTo>
                  <a:lnTo>
                    <a:pt x="2298699" y="3741059"/>
                  </a:lnTo>
                  <a:lnTo>
                    <a:pt x="2260599" y="3712701"/>
                  </a:lnTo>
                  <a:lnTo>
                    <a:pt x="2222499" y="3684769"/>
                  </a:lnTo>
                  <a:lnTo>
                    <a:pt x="2197099" y="3657269"/>
                  </a:lnTo>
                  <a:lnTo>
                    <a:pt x="2158999" y="3630203"/>
                  </a:lnTo>
                  <a:lnTo>
                    <a:pt x="2120899" y="3603576"/>
                  </a:lnTo>
                  <a:lnTo>
                    <a:pt x="2082799" y="3577392"/>
                  </a:lnTo>
                  <a:lnTo>
                    <a:pt x="2044699" y="3551655"/>
                  </a:lnTo>
                  <a:lnTo>
                    <a:pt x="2006599" y="3526368"/>
                  </a:lnTo>
                  <a:lnTo>
                    <a:pt x="1968499" y="3501535"/>
                  </a:lnTo>
                  <a:lnTo>
                    <a:pt x="1930399" y="3477161"/>
                  </a:lnTo>
                  <a:lnTo>
                    <a:pt x="1892299" y="3453250"/>
                  </a:lnTo>
                  <a:lnTo>
                    <a:pt x="1854199" y="3429804"/>
                  </a:lnTo>
                  <a:lnTo>
                    <a:pt x="1816099" y="3406829"/>
                  </a:lnTo>
                  <a:lnTo>
                    <a:pt x="1777999" y="3384328"/>
                  </a:lnTo>
                  <a:lnTo>
                    <a:pt x="1739899" y="3362305"/>
                  </a:lnTo>
                  <a:lnTo>
                    <a:pt x="1701799" y="3340764"/>
                  </a:lnTo>
                  <a:lnTo>
                    <a:pt x="1650999" y="3319709"/>
                  </a:lnTo>
                  <a:lnTo>
                    <a:pt x="1612899" y="3299144"/>
                  </a:lnTo>
                  <a:lnTo>
                    <a:pt x="1574799" y="3279072"/>
                  </a:lnTo>
                  <a:lnTo>
                    <a:pt x="1536699" y="3259498"/>
                  </a:lnTo>
                  <a:lnTo>
                    <a:pt x="1498599" y="3240426"/>
                  </a:lnTo>
                  <a:lnTo>
                    <a:pt x="1447799" y="3221860"/>
                  </a:lnTo>
                  <a:lnTo>
                    <a:pt x="1409699" y="3203802"/>
                  </a:lnTo>
                  <a:lnTo>
                    <a:pt x="1371599" y="3186259"/>
                  </a:lnTo>
                  <a:lnTo>
                    <a:pt x="1320799" y="3169232"/>
                  </a:lnTo>
                  <a:lnTo>
                    <a:pt x="1282699" y="3152727"/>
                  </a:lnTo>
                  <a:lnTo>
                    <a:pt x="1244599" y="3136747"/>
                  </a:lnTo>
                  <a:lnTo>
                    <a:pt x="1193799" y="3121296"/>
                  </a:lnTo>
                  <a:lnTo>
                    <a:pt x="1155699" y="3106378"/>
                  </a:lnTo>
                  <a:lnTo>
                    <a:pt x="1104899" y="3091997"/>
                  </a:lnTo>
                  <a:lnTo>
                    <a:pt x="1066799" y="3078157"/>
                  </a:lnTo>
                  <a:lnTo>
                    <a:pt x="1015999" y="3064861"/>
                  </a:lnTo>
                  <a:lnTo>
                    <a:pt x="977899" y="3052114"/>
                  </a:lnTo>
                  <a:lnTo>
                    <a:pt x="927099" y="3039920"/>
                  </a:lnTo>
                  <a:lnTo>
                    <a:pt x="888999" y="3028283"/>
                  </a:lnTo>
                  <a:lnTo>
                    <a:pt x="838199" y="3017206"/>
                  </a:lnTo>
                  <a:lnTo>
                    <a:pt x="800099" y="3006693"/>
                  </a:lnTo>
                  <a:lnTo>
                    <a:pt x="749299" y="2996749"/>
                  </a:lnTo>
                  <a:lnTo>
                    <a:pt x="698499" y="2987377"/>
                  </a:lnTo>
                  <a:lnTo>
                    <a:pt x="660399" y="2978581"/>
                  </a:lnTo>
                  <a:lnTo>
                    <a:pt x="609599" y="2970366"/>
                  </a:lnTo>
                  <a:lnTo>
                    <a:pt x="571499" y="2962734"/>
                  </a:lnTo>
                  <a:lnTo>
                    <a:pt x="520699" y="2955691"/>
                  </a:lnTo>
                  <a:lnTo>
                    <a:pt x="469899" y="2949239"/>
                  </a:lnTo>
                  <a:lnTo>
                    <a:pt x="419099" y="2943383"/>
                  </a:lnTo>
                  <a:lnTo>
                    <a:pt x="380999" y="2938127"/>
                  </a:lnTo>
                  <a:lnTo>
                    <a:pt x="330199" y="2933474"/>
                  </a:lnTo>
                  <a:lnTo>
                    <a:pt x="279399" y="2929429"/>
                  </a:lnTo>
                  <a:lnTo>
                    <a:pt x="241299" y="2925996"/>
                  </a:lnTo>
                  <a:lnTo>
                    <a:pt x="190499" y="2923178"/>
                  </a:lnTo>
                  <a:lnTo>
                    <a:pt x="139699" y="2920979"/>
                  </a:lnTo>
                  <a:lnTo>
                    <a:pt x="88899" y="2919404"/>
                  </a:lnTo>
                  <a:lnTo>
                    <a:pt x="38099" y="2918456"/>
                  </a:lnTo>
                  <a:lnTo>
                    <a:pt x="0" y="2918139"/>
                  </a:lnTo>
                  <a:close/>
                </a:path>
              </a:pathLst>
            </a:custGeom>
            <a:solidFill>
              <a:srgbClr val="FFDE2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6" name="Google Shape;476;p10"/>
          <p:cNvSpPr txBox="1"/>
          <p:nvPr>
            <p:ph type="title"/>
          </p:nvPr>
        </p:nvSpPr>
        <p:spPr>
          <a:xfrm>
            <a:off x="1016000" y="2476400"/>
            <a:ext cx="7222500" cy="14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9600">
                <a:solidFill>
                  <a:srgbClr val="262626"/>
                </a:solidFill>
                <a:latin typeface="Georgia"/>
                <a:ea typeface="Georgia"/>
                <a:cs typeface="Georgia"/>
                <a:sym typeface="Georgia"/>
              </a:rPr>
              <a:t>Thank you</a:t>
            </a:r>
            <a:endParaRPr sz="9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77" name="Google Shape;477;p10"/>
          <p:cNvSpPr txBox="1"/>
          <p:nvPr/>
        </p:nvSpPr>
        <p:spPr>
          <a:xfrm>
            <a:off x="1016000" y="7258900"/>
            <a:ext cx="6468600" cy="14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5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50"/>
              <a:buFont typeface="Arial"/>
              <a:buNone/>
            </a:pPr>
            <a:r>
              <a:rPr b="0" i="0" lang="en-US" sz="205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References:</a:t>
            </a:r>
            <a:endParaRPr b="0" i="0" sz="205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5080" rtl="0" algn="l">
              <a:lnSpc>
                <a:spcPct val="115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50"/>
              <a:buFont typeface="Arial"/>
              <a:buNone/>
            </a:pPr>
            <a:r>
              <a:rPr b="0" i="0" lang="en-US" sz="205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https://css-tricks.com/</a:t>
            </a:r>
            <a:br>
              <a:rPr b="0" i="0" lang="en-US" sz="205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0" i="0" lang="en-US" sz="205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https://www.petanikode.com/css-selektor/</a:t>
            </a:r>
            <a:br>
              <a:rPr b="0" i="0" lang="en-US" sz="205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0" i="0" lang="en-US" sz="205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https://www.w3schools.com/css/css_specificity.asp</a:t>
            </a:r>
            <a:endParaRPr b="0" i="0" sz="205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0" y="5"/>
            <a:ext cx="1685924" cy="1638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10"/>
          <p:cNvSpPr txBox="1"/>
          <p:nvPr/>
        </p:nvSpPr>
        <p:spPr>
          <a:xfrm>
            <a:off x="1016000" y="4076991"/>
            <a:ext cx="64686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5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50"/>
              <a:buFont typeface="Arial"/>
              <a:buNone/>
            </a:pPr>
            <a:r>
              <a:rPr b="0" i="0" lang="en-US" sz="295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That’s all for this session!</a:t>
            </a:r>
            <a:endParaRPr b="0" i="0" sz="295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0" name="Google Shape;480;p10"/>
          <p:cNvSpPr txBox="1"/>
          <p:nvPr/>
        </p:nvSpPr>
        <p:spPr>
          <a:xfrm>
            <a:off x="7757850" y="9762375"/>
            <a:ext cx="103953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r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55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Prepared by Helena Natanael, for FWD by dibimbing.id</a:t>
            </a:r>
            <a:endParaRPr b="0" i="0" sz="255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"/>
          <p:cNvSpPr/>
          <p:nvPr/>
        </p:nvSpPr>
        <p:spPr>
          <a:xfrm>
            <a:off x="10705951" y="0"/>
            <a:ext cx="7589010" cy="10287000"/>
          </a:xfrm>
          <a:custGeom>
            <a:rect b="b" l="l" r="r" t="t"/>
            <a:pathLst>
              <a:path extrusionOk="0" h="10287000" w="8902065">
                <a:moveTo>
                  <a:pt x="8901532" y="10287000"/>
                </a:moveTo>
                <a:lnTo>
                  <a:pt x="2473700" y="10287000"/>
                </a:lnTo>
                <a:lnTo>
                  <a:pt x="2449070" y="10267288"/>
                </a:lnTo>
                <a:lnTo>
                  <a:pt x="2407286" y="10233286"/>
                </a:lnTo>
                <a:lnTo>
                  <a:pt x="2365780" y="10198934"/>
                </a:lnTo>
                <a:lnTo>
                  <a:pt x="2324562" y="10164248"/>
                </a:lnTo>
                <a:lnTo>
                  <a:pt x="2283633" y="10129231"/>
                </a:lnTo>
                <a:lnTo>
                  <a:pt x="2242992" y="10093881"/>
                </a:lnTo>
                <a:lnTo>
                  <a:pt x="2202639" y="10058202"/>
                </a:lnTo>
                <a:lnTo>
                  <a:pt x="2162574" y="10022192"/>
                </a:lnTo>
                <a:lnTo>
                  <a:pt x="2122804" y="9985846"/>
                </a:lnTo>
                <a:lnTo>
                  <a:pt x="2083338" y="9949184"/>
                </a:lnTo>
                <a:lnTo>
                  <a:pt x="2044176" y="9912203"/>
                </a:lnTo>
                <a:lnTo>
                  <a:pt x="2005318" y="9874905"/>
                </a:lnTo>
                <a:lnTo>
                  <a:pt x="1966764" y="9837288"/>
                </a:lnTo>
                <a:lnTo>
                  <a:pt x="1928513" y="9799351"/>
                </a:lnTo>
                <a:lnTo>
                  <a:pt x="1890574" y="9761100"/>
                </a:lnTo>
                <a:lnTo>
                  <a:pt x="1852955" y="9722544"/>
                </a:lnTo>
                <a:lnTo>
                  <a:pt x="1815654" y="9683683"/>
                </a:lnTo>
                <a:lnTo>
                  <a:pt x="1778673" y="9644520"/>
                </a:lnTo>
                <a:lnTo>
                  <a:pt x="1742012" y="9605055"/>
                </a:lnTo>
                <a:lnTo>
                  <a:pt x="1705670" y="9565290"/>
                </a:lnTo>
                <a:lnTo>
                  <a:pt x="1669654" y="9525220"/>
                </a:lnTo>
                <a:lnTo>
                  <a:pt x="1633972" y="9484863"/>
                </a:lnTo>
                <a:lnTo>
                  <a:pt x="1598624" y="9444220"/>
                </a:lnTo>
                <a:lnTo>
                  <a:pt x="1563609" y="9403290"/>
                </a:lnTo>
                <a:lnTo>
                  <a:pt x="1528928" y="9362071"/>
                </a:lnTo>
                <a:lnTo>
                  <a:pt x="1494580" y="9320563"/>
                </a:lnTo>
                <a:lnTo>
                  <a:pt x="1460573" y="9278785"/>
                </a:lnTo>
                <a:lnTo>
                  <a:pt x="1426914" y="9236733"/>
                </a:lnTo>
                <a:lnTo>
                  <a:pt x="1393602" y="9194406"/>
                </a:lnTo>
                <a:lnTo>
                  <a:pt x="1360638" y="9151808"/>
                </a:lnTo>
                <a:lnTo>
                  <a:pt x="1328021" y="9108939"/>
                </a:lnTo>
                <a:lnTo>
                  <a:pt x="1295751" y="9065801"/>
                </a:lnTo>
                <a:lnTo>
                  <a:pt x="1263835" y="9022399"/>
                </a:lnTo>
                <a:lnTo>
                  <a:pt x="1232280" y="8978741"/>
                </a:lnTo>
                <a:lnTo>
                  <a:pt x="1201086" y="8934828"/>
                </a:lnTo>
                <a:lnTo>
                  <a:pt x="1170252" y="8890663"/>
                </a:lnTo>
                <a:lnTo>
                  <a:pt x="1139778" y="8846247"/>
                </a:lnTo>
                <a:lnTo>
                  <a:pt x="1109664" y="8801584"/>
                </a:lnTo>
                <a:lnTo>
                  <a:pt x="1079917" y="8756665"/>
                </a:lnTo>
                <a:lnTo>
                  <a:pt x="1050542" y="8711510"/>
                </a:lnTo>
                <a:lnTo>
                  <a:pt x="1021539" y="8666120"/>
                </a:lnTo>
                <a:lnTo>
                  <a:pt x="992909" y="8620495"/>
                </a:lnTo>
                <a:lnTo>
                  <a:pt x="964650" y="8574636"/>
                </a:lnTo>
                <a:lnTo>
                  <a:pt x="936764" y="8528543"/>
                </a:lnTo>
                <a:lnTo>
                  <a:pt x="909257" y="8482214"/>
                </a:lnTo>
                <a:lnTo>
                  <a:pt x="882133" y="8435669"/>
                </a:lnTo>
                <a:lnTo>
                  <a:pt x="855393" y="8388909"/>
                </a:lnTo>
                <a:lnTo>
                  <a:pt x="829036" y="8341934"/>
                </a:lnTo>
                <a:lnTo>
                  <a:pt x="803063" y="8294744"/>
                </a:lnTo>
                <a:lnTo>
                  <a:pt x="777473" y="8247339"/>
                </a:lnTo>
                <a:lnTo>
                  <a:pt x="752271" y="8199725"/>
                </a:lnTo>
                <a:lnTo>
                  <a:pt x="727463" y="8151911"/>
                </a:lnTo>
                <a:lnTo>
                  <a:pt x="703049" y="8103898"/>
                </a:lnTo>
                <a:lnTo>
                  <a:pt x="679029" y="8055688"/>
                </a:lnTo>
                <a:lnTo>
                  <a:pt x="655402" y="8007281"/>
                </a:lnTo>
                <a:lnTo>
                  <a:pt x="632169" y="7958680"/>
                </a:lnTo>
                <a:lnTo>
                  <a:pt x="609334" y="7909881"/>
                </a:lnTo>
                <a:lnTo>
                  <a:pt x="586902" y="7860906"/>
                </a:lnTo>
                <a:lnTo>
                  <a:pt x="564873" y="7811754"/>
                </a:lnTo>
                <a:lnTo>
                  <a:pt x="543247" y="7762424"/>
                </a:lnTo>
                <a:lnTo>
                  <a:pt x="522023" y="7712915"/>
                </a:lnTo>
                <a:lnTo>
                  <a:pt x="501203" y="7663227"/>
                </a:lnTo>
                <a:lnTo>
                  <a:pt x="480791" y="7613370"/>
                </a:lnTo>
                <a:lnTo>
                  <a:pt x="460789" y="7563354"/>
                </a:lnTo>
                <a:lnTo>
                  <a:pt x="441198" y="7513179"/>
                </a:lnTo>
                <a:lnTo>
                  <a:pt x="422019" y="7462844"/>
                </a:lnTo>
                <a:lnTo>
                  <a:pt x="403251" y="7412348"/>
                </a:lnTo>
                <a:lnTo>
                  <a:pt x="384895" y="7361690"/>
                </a:lnTo>
                <a:lnTo>
                  <a:pt x="366952" y="7310894"/>
                </a:lnTo>
                <a:lnTo>
                  <a:pt x="349429" y="7259958"/>
                </a:lnTo>
                <a:lnTo>
                  <a:pt x="332324" y="7208883"/>
                </a:lnTo>
                <a:lnTo>
                  <a:pt x="315637" y="7157670"/>
                </a:lnTo>
                <a:lnTo>
                  <a:pt x="299369" y="7106320"/>
                </a:lnTo>
                <a:lnTo>
                  <a:pt x="283519" y="7054832"/>
                </a:lnTo>
                <a:lnTo>
                  <a:pt x="268092" y="7003217"/>
                </a:lnTo>
                <a:lnTo>
                  <a:pt x="253089" y="6951484"/>
                </a:lnTo>
                <a:lnTo>
                  <a:pt x="238510" y="6899632"/>
                </a:lnTo>
                <a:lnTo>
                  <a:pt x="224357" y="6847662"/>
                </a:lnTo>
                <a:lnTo>
                  <a:pt x="210628" y="6795573"/>
                </a:lnTo>
                <a:lnTo>
                  <a:pt x="197325" y="6743366"/>
                </a:lnTo>
                <a:lnTo>
                  <a:pt x="184448" y="6691051"/>
                </a:lnTo>
                <a:lnTo>
                  <a:pt x="172002" y="6638640"/>
                </a:lnTo>
                <a:lnTo>
                  <a:pt x="159985" y="6586135"/>
                </a:lnTo>
                <a:lnTo>
                  <a:pt x="148399" y="6533534"/>
                </a:lnTo>
                <a:lnTo>
                  <a:pt x="137242" y="6480841"/>
                </a:lnTo>
                <a:lnTo>
                  <a:pt x="126516" y="6428054"/>
                </a:lnTo>
                <a:lnTo>
                  <a:pt x="116222" y="6375171"/>
                </a:lnTo>
                <a:lnTo>
                  <a:pt x="106362" y="6322213"/>
                </a:lnTo>
                <a:lnTo>
                  <a:pt x="96936" y="6269180"/>
                </a:lnTo>
                <a:lnTo>
                  <a:pt x="87945" y="6216073"/>
                </a:lnTo>
                <a:lnTo>
                  <a:pt x="79388" y="6162891"/>
                </a:lnTo>
                <a:lnTo>
                  <a:pt x="71265" y="6109634"/>
                </a:lnTo>
                <a:lnTo>
                  <a:pt x="63578" y="6056303"/>
                </a:lnTo>
                <a:lnTo>
                  <a:pt x="56329" y="6002922"/>
                </a:lnTo>
                <a:lnTo>
                  <a:pt x="49517" y="5949490"/>
                </a:lnTo>
                <a:lnTo>
                  <a:pt x="43142" y="5896005"/>
                </a:lnTo>
                <a:lnTo>
                  <a:pt x="37205" y="5842466"/>
                </a:lnTo>
                <a:lnTo>
                  <a:pt x="31705" y="5788871"/>
                </a:lnTo>
                <a:lnTo>
                  <a:pt x="26644" y="5735242"/>
                </a:lnTo>
                <a:lnTo>
                  <a:pt x="22022" y="5681575"/>
                </a:lnTo>
                <a:lnTo>
                  <a:pt x="17840" y="5627873"/>
                </a:lnTo>
                <a:lnTo>
                  <a:pt x="14097" y="5574139"/>
                </a:lnTo>
                <a:lnTo>
                  <a:pt x="10794" y="5520374"/>
                </a:lnTo>
                <a:lnTo>
                  <a:pt x="7931" y="5466580"/>
                </a:lnTo>
                <a:lnTo>
                  <a:pt x="5507" y="5412755"/>
                </a:lnTo>
                <a:lnTo>
                  <a:pt x="3524" y="5358921"/>
                </a:lnTo>
                <a:lnTo>
                  <a:pt x="1982" y="5305079"/>
                </a:lnTo>
                <a:lnTo>
                  <a:pt x="881" y="5251227"/>
                </a:lnTo>
                <a:lnTo>
                  <a:pt x="220" y="5197367"/>
                </a:lnTo>
                <a:lnTo>
                  <a:pt x="0" y="5143498"/>
                </a:lnTo>
                <a:lnTo>
                  <a:pt x="220" y="5089630"/>
                </a:lnTo>
                <a:lnTo>
                  <a:pt x="881" y="5035770"/>
                </a:lnTo>
                <a:lnTo>
                  <a:pt x="1982" y="4981918"/>
                </a:lnTo>
                <a:lnTo>
                  <a:pt x="3524" y="4928076"/>
                </a:lnTo>
                <a:lnTo>
                  <a:pt x="5507" y="4874242"/>
                </a:lnTo>
                <a:lnTo>
                  <a:pt x="7931" y="4820417"/>
                </a:lnTo>
                <a:lnTo>
                  <a:pt x="10794" y="4766623"/>
                </a:lnTo>
                <a:lnTo>
                  <a:pt x="14097" y="4712858"/>
                </a:lnTo>
                <a:lnTo>
                  <a:pt x="17840" y="4659123"/>
                </a:lnTo>
                <a:lnTo>
                  <a:pt x="22022" y="4605422"/>
                </a:lnTo>
                <a:lnTo>
                  <a:pt x="26644" y="4551755"/>
                </a:lnTo>
                <a:lnTo>
                  <a:pt x="31705" y="4498126"/>
                </a:lnTo>
                <a:lnTo>
                  <a:pt x="37205" y="4444531"/>
                </a:lnTo>
                <a:lnTo>
                  <a:pt x="43142" y="4390992"/>
                </a:lnTo>
                <a:lnTo>
                  <a:pt x="49517" y="4337507"/>
                </a:lnTo>
                <a:lnTo>
                  <a:pt x="56329" y="4284075"/>
                </a:lnTo>
                <a:lnTo>
                  <a:pt x="63578" y="4230694"/>
                </a:lnTo>
                <a:lnTo>
                  <a:pt x="71265" y="4177362"/>
                </a:lnTo>
                <a:lnTo>
                  <a:pt x="79388" y="4124106"/>
                </a:lnTo>
                <a:lnTo>
                  <a:pt x="87945" y="4070924"/>
                </a:lnTo>
                <a:lnTo>
                  <a:pt x="96936" y="4017817"/>
                </a:lnTo>
                <a:lnTo>
                  <a:pt x="106362" y="3964784"/>
                </a:lnTo>
                <a:lnTo>
                  <a:pt x="116222" y="3911826"/>
                </a:lnTo>
                <a:lnTo>
                  <a:pt x="126516" y="3858943"/>
                </a:lnTo>
                <a:lnTo>
                  <a:pt x="137242" y="3806156"/>
                </a:lnTo>
                <a:lnTo>
                  <a:pt x="148399" y="3753462"/>
                </a:lnTo>
                <a:lnTo>
                  <a:pt x="159985" y="3700862"/>
                </a:lnTo>
                <a:lnTo>
                  <a:pt x="172002" y="3648356"/>
                </a:lnTo>
                <a:lnTo>
                  <a:pt x="184448" y="3595946"/>
                </a:lnTo>
                <a:lnTo>
                  <a:pt x="197325" y="3543631"/>
                </a:lnTo>
                <a:lnTo>
                  <a:pt x="210628" y="3491424"/>
                </a:lnTo>
                <a:lnTo>
                  <a:pt x="224357" y="3439335"/>
                </a:lnTo>
                <a:lnTo>
                  <a:pt x="238510" y="3387364"/>
                </a:lnTo>
                <a:lnTo>
                  <a:pt x="253089" y="3335513"/>
                </a:lnTo>
                <a:lnTo>
                  <a:pt x="268092" y="3283779"/>
                </a:lnTo>
                <a:lnTo>
                  <a:pt x="283519" y="3232165"/>
                </a:lnTo>
                <a:lnTo>
                  <a:pt x="299369" y="3180677"/>
                </a:lnTo>
                <a:lnTo>
                  <a:pt x="315637" y="3129327"/>
                </a:lnTo>
                <a:lnTo>
                  <a:pt x="332324" y="3078114"/>
                </a:lnTo>
                <a:lnTo>
                  <a:pt x="349429" y="3027039"/>
                </a:lnTo>
                <a:lnTo>
                  <a:pt x="366952" y="2976103"/>
                </a:lnTo>
                <a:lnTo>
                  <a:pt x="384895" y="2925307"/>
                </a:lnTo>
                <a:lnTo>
                  <a:pt x="403251" y="2874649"/>
                </a:lnTo>
                <a:lnTo>
                  <a:pt x="422019" y="2824153"/>
                </a:lnTo>
                <a:lnTo>
                  <a:pt x="441198" y="2773817"/>
                </a:lnTo>
                <a:lnTo>
                  <a:pt x="460789" y="2723642"/>
                </a:lnTo>
                <a:lnTo>
                  <a:pt x="480791" y="2673627"/>
                </a:lnTo>
                <a:lnTo>
                  <a:pt x="501203" y="2623770"/>
                </a:lnTo>
                <a:lnTo>
                  <a:pt x="522023" y="2574082"/>
                </a:lnTo>
                <a:lnTo>
                  <a:pt x="543247" y="2524573"/>
                </a:lnTo>
                <a:lnTo>
                  <a:pt x="564873" y="2475243"/>
                </a:lnTo>
                <a:lnTo>
                  <a:pt x="586902" y="2426091"/>
                </a:lnTo>
                <a:lnTo>
                  <a:pt x="609334" y="2377115"/>
                </a:lnTo>
                <a:lnTo>
                  <a:pt x="632169" y="2328316"/>
                </a:lnTo>
                <a:lnTo>
                  <a:pt x="655402" y="2279715"/>
                </a:lnTo>
                <a:lnTo>
                  <a:pt x="679029" y="2231309"/>
                </a:lnTo>
                <a:lnTo>
                  <a:pt x="703049" y="2183098"/>
                </a:lnTo>
                <a:lnTo>
                  <a:pt x="727463" y="2135086"/>
                </a:lnTo>
                <a:lnTo>
                  <a:pt x="752271" y="2087272"/>
                </a:lnTo>
                <a:lnTo>
                  <a:pt x="777473" y="2039658"/>
                </a:lnTo>
                <a:lnTo>
                  <a:pt x="803063" y="1992244"/>
                </a:lnTo>
                <a:lnTo>
                  <a:pt x="829036" y="1945051"/>
                </a:lnTo>
                <a:lnTo>
                  <a:pt x="855393" y="1898078"/>
                </a:lnTo>
                <a:lnTo>
                  <a:pt x="882133" y="1851322"/>
                </a:lnTo>
                <a:lnTo>
                  <a:pt x="909257" y="1804781"/>
                </a:lnTo>
                <a:lnTo>
                  <a:pt x="936764" y="1758453"/>
                </a:lnTo>
                <a:lnTo>
                  <a:pt x="964650" y="1712361"/>
                </a:lnTo>
                <a:lnTo>
                  <a:pt x="992909" y="1666502"/>
                </a:lnTo>
                <a:lnTo>
                  <a:pt x="1021539" y="1620877"/>
                </a:lnTo>
                <a:lnTo>
                  <a:pt x="1050542" y="1575486"/>
                </a:lnTo>
                <a:lnTo>
                  <a:pt x="1079917" y="1530332"/>
                </a:lnTo>
                <a:lnTo>
                  <a:pt x="1109664" y="1485413"/>
                </a:lnTo>
                <a:lnTo>
                  <a:pt x="1139778" y="1440750"/>
                </a:lnTo>
                <a:lnTo>
                  <a:pt x="1170252" y="1396334"/>
                </a:lnTo>
                <a:lnTo>
                  <a:pt x="1201086" y="1352169"/>
                </a:lnTo>
                <a:lnTo>
                  <a:pt x="1232280" y="1308256"/>
                </a:lnTo>
                <a:lnTo>
                  <a:pt x="1263835" y="1264598"/>
                </a:lnTo>
                <a:lnTo>
                  <a:pt x="1295751" y="1221196"/>
                </a:lnTo>
                <a:lnTo>
                  <a:pt x="1328021" y="1178058"/>
                </a:lnTo>
                <a:lnTo>
                  <a:pt x="1360638" y="1135190"/>
                </a:lnTo>
                <a:lnTo>
                  <a:pt x="1393602" y="1092592"/>
                </a:lnTo>
                <a:lnTo>
                  <a:pt x="1426914" y="1050266"/>
                </a:lnTo>
                <a:lnTo>
                  <a:pt x="1460573" y="1008211"/>
                </a:lnTo>
                <a:lnTo>
                  <a:pt x="1494580" y="966426"/>
                </a:lnTo>
                <a:lnTo>
                  <a:pt x="1528928" y="924920"/>
                </a:lnTo>
                <a:lnTo>
                  <a:pt x="1563609" y="883703"/>
                </a:lnTo>
                <a:lnTo>
                  <a:pt x="1598624" y="842774"/>
                </a:lnTo>
                <a:lnTo>
                  <a:pt x="1633972" y="802133"/>
                </a:lnTo>
                <a:lnTo>
                  <a:pt x="1669654" y="761780"/>
                </a:lnTo>
                <a:lnTo>
                  <a:pt x="1705670" y="721715"/>
                </a:lnTo>
                <a:lnTo>
                  <a:pt x="1742012" y="681944"/>
                </a:lnTo>
                <a:lnTo>
                  <a:pt x="1778673" y="642478"/>
                </a:lnTo>
                <a:lnTo>
                  <a:pt x="1815654" y="603316"/>
                </a:lnTo>
                <a:lnTo>
                  <a:pt x="1852955" y="564458"/>
                </a:lnTo>
                <a:lnTo>
                  <a:pt x="1890574" y="525904"/>
                </a:lnTo>
                <a:lnTo>
                  <a:pt x="1928513" y="487654"/>
                </a:lnTo>
                <a:lnTo>
                  <a:pt x="1966764" y="449715"/>
                </a:lnTo>
                <a:lnTo>
                  <a:pt x="2005318" y="412095"/>
                </a:lnTo>
                <a:lnTo>
                  <a:pt x="2044176" y="374795"/>
                </a:lnTo>
                <a:lnTo>
                  <a:pt x="2083338" y="337814"/>
                </a:lnTo>
                <a:lnTo>
                  <a:pt x="2122804" y="301152"/>
                </a:lnTo>
                <a:lnTo>
                  <a:pt x="2162574" y="264810"/>
                </a:lnTo>
                <a:lnTo>
                  <a:pt x="2202639" y="228795"/>
                </a:lnTo>
                <a:lnTo>
                  <a:pt x="2242992" y="193113"/>
                </a:lnTo>
                <a:lnTo>
                  <a:pt x="2283633" y="157764"/>
                </a:lnTo>
                <a:lnTo>
                  <a:pt x="2324562" y="122750"/>
                </a:lnTo>
                <a:lnTo>
                  <a:pt x="2365780" y="88068"/>
                </a:lnTo>
                <a:lnTo>
                  <a:pt x="2407286" y="53721"/>
                </a:lnTo>
                <a:lnTo>
                  <a:pt x="2449070" y="19714"/>
                </a:lnTo>
                <a:lnTo>
                  <a:pt x="2473702" y="0"/>
                </a:lnTo>
                <a:lnTo>
                  <a:pt x="8901532" y="0"/>
                </a:lnTo>
                <a:lnTo>
                  <a:pt x="8901532" y="10287000"/>
                </a:lnTo>
                <a:close/>
              </a:path>
            </a:pathLst>
          </a:custGeom>
          <a:solidFill>
            <a:srgbClr val="48A8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6"/>
          <p:cNvSpPr txBox="1"/>
          <p:nvPr/>
        </p:nvSpPr>
        <p:spPr>
          <a:xfrm>
            <a:off x="11710202" y="4449000"/>
            <a:ext cx="57147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800">
            <a:spAutoFit/>
          </a:bodyPr>
          <a:lstStyle/>
          <a:p>
            <a:pPr indent="302895" lvl="0" marL="12700" marR="5080" rtl="0" algn="ctr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rPr b="1" i="0" lang="en-US" sz="63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Outline</a:t>
            </a:r>
            <a:endParaRPr b="0" i="0" sz="6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5" name="Google Shape;205;p6"/>
          <p:cNvSpPr txBox="1"/>
          <p:nvPr/>
        </p:nvSpPr>
        <p:spPr>
          <a:xfrm>
            <a:off x="2564200" y="952233"/>
            <a:ext cx="50553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37500"/>
              </a:lnSpc>
              <a:spcBef>
                <a:spcPts val="215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CSS Syntax</a:t>
            </a:r>
            <a:endParaRPr b="0" i="0" sz="2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6" name="Google Shape;206;p6"/>
          <p:cNvSpPr/>
          <p:nvPr/>
        </p:nvSpPr>
        <p:spPr>
          <a:xfrm>
            <a:off x="1028838" y="765153"/>
            <a:ext cx="817244" cy="817244"/>
          </a:xfrm>
          <a:custGeom>
            <a:rect b="b" l="l" r="r" t="t"/>
            <a:pathLst>
              <a:path extrusionOk="0" h="817244" w="817244">
                <a:moveTo>
                  <a:pt x="408603" y="817206"/>
                </a:moveTo>
                <a:lnTo>
                  <a:pt x="368553" y="815239"/>
                </a:lnTo>
                <a:lnTo>
                  <a:pt x="328888" y="809355"/>
                </a:lnTo>
                <a:lnTo>
                  <a:pt x="289992" y="799612"/>
                </a:lnTo>
                <a:lnTo>
                  <a:pt x="252237" y="786103"/>
                </a:lnTo>
                <a:lnTo>
                  <a:pt x="215989" y="768958"/>
                </a:lnTo>
                <a:lnTo>
                  <a:pt x="181594" y="748344"/>
                </a:lnTo>
                <a:lnTo>
                  <a:pt x="149388" y="724458"/>
                </a:lnTo>
                <a:lnTo>
                  <a:pt x="119677" y="697530"/>
                </a:lnTo>
                <a:lnTo>
                  <a:pt x="92748" y="667818"/>
                </a:lnTo>
                <a:lnTo>
                  <a:pt x="68862" y="635612"/>
                </a:lnTo>
                <a:lnTo>
                  <a:pt x="48247" y="601217"/>
                </a:lnTo>
                <a:lnTo>
                  <a:pt x="31103" y="564969"/>
                </a:lnTo>
                <a:lnTo>
                  <a:pt x="17594" y="527214"/>
                </a:lnTo>
                <a:lnTo>
                  <a:pt x="7851" y="488318"/>
                </a:lnTo>
                <a:lnTo>
                  <a:pt x="1967" y="448653"/>
                </a:lnTo>
                <a:lnTo>
                  <a:pt x="0" y="408603"/>
                </a:lnTo>
                <a:lnTo>
                  <a:pt x="122" y="398572"/>
                </a:lnTo>
                <a:lnTo>
                  <a:pt x="3073" y="358582"/>
                </a:lnTo>
                <a:lnTo>
                  <a:pt x="9928" y="319074"/>
                </a:lnTo>
                <a:lnTo>
                  <a:pt x="20623" y="280429"/>
                </a:lnTo>
                <a:lnTo>
                  <a:pt x="35055" y="243017"/>
                </a:lnTo>
                <a:lnTo>
                  <a:pt x="53084" y="207200"/>
                </a:lnTo>
                <a:lnTo>
                  <a:pt x="74537" y="173323"/>
                </a:lnTo>
                <a:lnTo>
                  <a:pt x="99207" y="141712"/>
                </a:lnTo>
                <a:lnTo>
                  <a:pt x="126856" y="112671"/>
                </a:lnTo>
                <a:lnTo>
                  <a:pt x="157220" y="86480"/>
                </a:lnTo>
                <a:lnTo>
                  <a:pt x="190003" y="63391"/>
                </a:lnTo>
                <a:lnTo>
                  <a:pt x="224893" y="43627"/>
                </a:lnTo>
                <a:lnTo>
                  <a:pt x="261552" y="27378"/>
                </a:lnTo>
                <a:lnTo>
                  <a:pt x="299626" y="14800"/>
                </a:lnTo>
                <a:lnTo>
                  <a:pt x="338750" y="6014"/>
                </a:lnTo>
                <a:lnTo>
                  <a:pt x="378547" y="1106"/>
                </a:lnTo>
                <a:lnTo>
                  <a:pt x="408603" y="0"/>
                </a:lnTo>
                <a:lnTo>
                  <a:pt x="418634" y="122"/>
                </a:lnTo>
                <a:lnTo>
                  <a:pt x="458623" y="3073"/>
                </a:lnTo>
                <a:lnTo>
                  <a:pt x="498132" y="9928"/>
                </a:lnTo>
                <a:lnTo>
                  <a:pt x="536777" y="20623"/>
                </a:lnTo>
                <a:lnTo>
                  <a:pt x="574189" y="35055"/>
                </a:lnTo>
                <a:lnTo>
                  <a:pt x="610005" y="53084"/>
                </a:lnTo>
                <a:lnTo>
                  <a:pt x="643883" y="74537"/>
                </a:lnTo>
                <a:lnTo>
                  <a:pt x="675494" y="99207"/>
                </a:lnTo>
                <a:lnTo>
                  <a:pt x="704535" y="126856"/>
                </a:lnTo>
                <a:lnTo>
                  <a:pt x="730726" y="157220"/>
                </a:lnTo>
                <a:lnTo>
                  <a:pt x="753814" y="190003"/>
                </a:lnTo>
                <a:lnTo>
                  <a:pt x="773579" y="224893"/>
                </a:lnTo>
                <a:lnTo>
                  <a:pt x="789828" y="261552"/>
                </a:lnTo>
                <a:lnTo>
                  <a:pt x="802406" y="299626"/>
                </a:lnTo>
                <a:lnTo>
                  <a:pt x="811192" y="338750"/>
                </a:lnTo>
                <a:lnTo>
                  <a:pt x="816100" y="378547"/>
                </a:lnTo>
                <a:lnTo>
                  <a:pt x="817206" y="408603"/>
                </a:lnTo>
                <a:lnTo>
                  <a:pt x="817083" y="418634"/>
                </a:lnTo>
                <a:lnTo>
                  <a:pt x="814133" y="458623"/>
                </a:lnTo>
                <a:lnTo>
                  <a:pt x="807278" y="498132"/>
                </a:lnTo>
                <a:lnTo>
                  <a:pt x="796582" y="536777"/>
                </a:lnTo>
                <a:lnTo>
                  <a:pt x="782151" y="574189"/>
                </a:lnTo>
                <a:lnTo>
                  <a:pt x="764122" y="610005"/>
                </a:lnTo>
                <a:lnTo>
                  <a:pt x="742669" y="643883"/>
                </a:lnTo>
                <a:lnTo>
                  <a:pt x="717999" y="675494"/>
                </a:lnTo>
                <a:lnTo>
                  <a:pt x="690350" y="704535"/>
                </a:lnTo>
                <a:lnTo>
                  <a:pt x="659986" y="730726"/>
                </a:lnTo>
                <a:lnTo>
                  <a:pt x="627203" y="753814"/>
                </a:lnTo>
                <a:lnTo>
                  <a:pt x="592313" y="773579"/>
                </a:lnTo>
                <a:lnTo>
                  <a:pt x="555654" y="789828"/>
                </a:lnTo>
                <a:lnTo>
                  <a:pt x="517580" y="802406"/>
                </a:lnTo>
                <a:lnTo>
                  <a:pt x="478456" y="811192"/>
                </a:lnTo>
                <a:lnTo>
                  <a:pt x="438659" y="816100"/>
                </a:lnTo>
                <a:lnTo>
                  <a:pt x="408603" y="817206"/>
                </a:lnTo>
                <a:close/>
              </a:path>
            </a:pathLst>
          </a:custGeom>
          <a:solidFill>
            <a:srgbClr val="FFBD5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6"/>
          <p:cNvSpPr txBox="1"/>
          <p:nvPr/>
        </p:nvSpPr>
        <p:spPr>
          <a:xfrm>
            <a:off x="1331095" y="856281"/>
            <a:ext cx="212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1</a:t>
            </a:r>
            <a:endParaRPr b="0" i="0" sz="4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8" name="Google Shape;208;p6"/>
          <p:cNvSpPr/>
          <p:nvPr/>
        </p:nvSpPr>
        <p:spPr>
          <a:xfrm>
            <a:off x="1028838" y="2235471"/>
            <a:ext cx="817244" cy="817245"/>
          </a:xfrm>
          <a:custGeom>
            <a:rect b="b" l="l" r="r" t="t"/>
            <a:pathLst>
              <a:path extrusionOk="0" h="817245" w="817244">
                <a:moveTo>
                  <a:pt x="408603" y="817206"/>
                </a:moveTo>
                <a:lnTo>
                  <a:pt x="368553" y="815239"/>
                </a:lnTo>
                <a:lnTo>
                  <a:pt x="328888" y="809355"/>
                </a:lnTo>
                <a:lnTo>
                  <a:pt x="289992" y="799612"/>
                </a:lnTo>
                <a:lnTo>
                  <a:pt x="252237" y="786103"/>
                </a:lnTo>
                <a:lnTo>
                  <a:pt x="215989" y="768958"/>
                </a:lnTo>
                <a:lnTo>
                  <a:pt x="181594" y="748344"/>
                </a:lnTo>
                <a:lnTo>
                  <a:pt x="149388" y="724458"/>
                </a:lnTo>
                <a:lnTo>
                  <a:pt x="119677" y="697530"/>
                </a:lnTo>
                <a:lnTo>
                  <a:pt x="92748" y="667818"/>
                </a:lnTo>
                <a:lnTo>
                  <a:pt x="68862" y="635612"/>
                </a:lnTo>
                <a:lnTo>
                  <a:pt x="48247" y="601217"/>
                </a:lnTo>
                <a:lnTo>
                  <a:pt x="31103" y="564969"/>
                </a:lnTo>
                <a:lnTo>
                  <a:pt x="17594" y="527214"/>
                </a:lnTo>
                <a:lnTo>
                  <a:pt x="7851" y="488318"/>
                </a:lnTo>
                <a:lnTo>
                  <a:pt x="1967" y="448653"/>
                </a:lnTo>
                <a:lnTo>
                  <a:pt x="0" y="408603"/>
                </a:lnTo>
                <a:lnTo>
                  <a:pt x="122" y="398572"/>
                </a:lnTo>
                <a:lnTo>
                  <a:pt x="3073" y="358582"/>
                </a:lnTo>
                <a:lnTo>
                  <a:pt x="9928" y="319074"/>
                </a:lnTo>
                <a:lnTo>
                  <a:pt x="20623" y="280429"/>
                </a:lnTo>
                <a:lnTo>
                  <a:pt x="35055" y="243017"/>
                </a:lnTo>
                <a:lnTo>
                  <a:pt x="53084" y="207200"/>
                </a:lnTo>
                <a:lnTo>
                  <a:pt x="74537" y="173323"/>
                </a:lnTo>
                <a:lnTo>
                  <a:pt x="99207" y="141712"/>
                </a:lnTo>
                <a:lnTo>
                  <a:pt x="126856" y="112671"/>
                </a:lnTo>
                <a:lnTo>
                  <a:pt x="157220" y="86480"/>
                </a:lnTo>
                <a:lnTo>
                  <a:pt x="190003" y="63391"/>
                </a:lnTo>
                <a:lnTo>
                  <a:pt x="224893" y="43627"/>
                </a:lnTo>
                <a:lnTo>
                  <a:pt x="261552" y="27378"/>
                </a:lnTo>
                <a:lnTo>
                  <a:pt x="299626" y="14800"/>
                </a:lnTo>
                <a:lnTo>
                  <a:pt x="338750" y="6014"/>
                </a:lnTo>
                <a:lnTo>
                  <a:pt x="378547" y="1106"/>
                </a:lnTo>
                <a:lnTo>
                  <a:pt x="408603" y="0"/>
                </a:lnTo>
                <a:lnTo>
                  <a:pt x="418634" y="122"/>
                </a:lnTo>
                <a:lnTo>
                  <a:pt x="458623" y="3073"/>
                </a:lnTo>
                <a:lnTo>
                  <a:pt x="498132" y="9928"/>
                </a:lnTo>
                <a:lnTo>
                  <a:pt x="536777" y="20623"/>
                </a:lnTo>
                <a:lnTo>
                  <a:pt x="574189" y="35055"/>
                </a:lnTo>
                <a:lnTo>
                  <a:pt x="610005" y="53084"/>
                </a:lnTo>
                <a:lnTo>
                  <a:pt x="643883" y="74537"/>
                </a:lnTo>
                <a:lnTo>
                  <a:pt x="675494" y="99207"/>
                </a:lnTo>
                <a:lnTo>
                  <a:pt x="704535" y="126856"/>
                </a:lnTo>
                <a:lnTo>
                  <a:pt x="730726" y="157220"/>
                </a:lnTo>
                <a:lnTo>
                  <a:pt x="753814" y="190003"/>
                </a:lnTo>
                <a:lnTo>
                  <a:pt x="773579" y="224893"/>
                </a:lnTo>
                <a:lnTo>
                  <a:pt x="789828" y="261552"/>
                </a:lnTo>
                <a:lnTo>
                  <a:pt x="802406" y="299626"/>
                </a:lnTo>
                <a:lnTo>
                  <a:pt x="811192" y="338750"/>
                </a:lnTo>
                <a:lnTo>
                  <a:pt x="816100" y="378547"/>
                </a:lnTo>
                <a:lnTo>
                  <a:pt x="817206" y="408603"/>
                </a:lnTo>
                <a:lnTo>
                  <a:pt x="817083" y="418634"/>
                </a:lnTo>
                <a:lnTo>
                  <a:pt x="814133" y="458623"/>
                </a:lnTo>
                <a:lnTo>
                  <a:pt x="807278" y="498132"/>
                </a:lnTo>
                <a:lnTo>
                  <a:pt x="796582" y="536777"/>
                </a:lnTo>
                <a:lnTo>
                  <a:pt x="782151" y="574189"/>
                </a:lnTo>
                <a:lnTo>
                  <a:pt x="764122" y="610005"/>
                </a:lnTo>
                <a:lnTo>
                  <a:pt x="742669" y="643883"/>
                </a:lnTo>
                <a:lnTo>
                  <a:pt x="717999" y="675494"/>
                </a:lnTo>
                <a:lnTo>
                  <a:pt x="690350" y="704535"/>
                </a:lnTo>
                <a:lnTo>
                  <a:pt x="659986" y="730726"/>
                </a:lnTo>
                <a:lnTo>
                  <a:pt x="627203" y="753814"/>
                </a:lnTo>
                <a:lnTo>
                  <a:pt x="592313" y="773579"/>
                </a:lnTo>
                <a:lnTo>
                  <a:pt x="555654" y="789828"/>
                </a:lnTo>
                <a:lnTo>
                  <a:pt x="517580" y="802406"/>
                </a:lnTo>
                <a:lnTo>
                  <a:pt x="478456" y="811192"/>
                </a:lnTo>
                <a:lnTo>
                  <a:pt x="438659" y="816100"/>
                </a:lnTo>
                <a:lnTo>
                  <a:pt x="408603" y="817206"/>
                </a:lnTo>
                <a:close/>
              </a:path>
            </a:pathLst>
          </a:custGeom>
          <a:solidFill>
            <a:srgbClr val="FFBD5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6"/>
          <p:cNvSpPr txBox="1"/>
          <p:nvPr/>
        </p:nvSpPr>
        <p:spPr>
          <a:xfrm>
            <a:off x="1295229" y="2329841"/>
            <a:ext cx="2844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2</a:t>
            </a:r>
            <a:endParaRPr b="0" i="0" sz="4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0" name="Google Shape;210;p6"/>
          <p:cNvSpPr/>
          <p:nvPr/>
        </p:nvSpPr>
        <p:spPr>
          <a:xfrm>
            <a:off x="0" y="9125620"/>
            <a:ext cx="1190624" cy="116137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6"/>
          <p:cNvSpPr/>
          <p:nvPr/>
        </p:nvSpPr>
        <p:spPr>
          <a:xfrm>
            <a:off x="1028838" y="3648234"/>
            <a:ext cx="817244" cy="817245"/>
          </a:xfrm>
          <a:custGeom>
            <a:rect b="b" l="l" r="r" t="t"/>
            <a:pathLst>
              <a:path extrusionOk="0" h="817245" w="817244">
                <a:moveTo>
                  <a:pt x="408603" y="817206"/>
                </a:moveTo>
                <a:lnTo>
                  <a:pt x="368553" y="815239"/>
                </a:lnTo>
                <a:lnTo>
                  <a:pt x="328888" y="809355"/>
                </a:lnTo>
                <a:lnTo>
                  <a:pt x="289992" y="799612"/>
                </a:lnTo>
                <a:lnTo>
                  <a:pt x="252237" y="786103"/>
                </a:lnTo>
                <a:lnTo>
                  <a:pt x="215989" y="768958"/>
                </a:lnTo>
                <a:lnTo>
                  <a:pt x="181594" y="748344"/>
                </a:lnTo>
                <a:lnTo>
                  <a:pt x="149388" y="724458"/>
                </a:lnTo>
                <a:lnTo>
                  <a:pt x="119677" y="697530"/>
                </a:lnTo>
                <a:lnTo>
                  <a:pt x="92748" y="667818"/>
                </a:lnTo>
                <a:lnTo>
                  <a:pt x="68862" y="635612"/>
                </a:lnTo>
                <a:lnTo>
                  <a:pt x="48247" y="601217"/>
                </a:lnTo>
                <a:lnTo>
                  <a:pt x="31103" y="564969"/>
                </a:lnTo>
                <a:lnTo>
                  <a:pt x="17594" y="527214"/>
                </a:lnTo>
                <a:lnTo>
                  <a:pt x="7851" y="488318"/>
                </a:lnTo>
                <a:lnTo>
                  <a:pt x="1967" y="448653"/>
                </a:lnTo>
                <a:lnTo>
                  <a:pt x="0" y="408603"/>
                </a:lnTo>
                <a:lnTo>
                  <a:pt x="122" y="398572"/>
                </a:lnTo>
                <a:lnTo>
                  <a:pt x="3073" y="358582"/>
                </a:lnTo>
                <a:lnTo>
                  <a:pt x="9928" y="319074"/>
                </a:lnTo>
                <a:lnTo>
                  <a:pt x="20623" y="280429"/>
                </a:lnTo>
                <a:lnTo>
                  <a:pt x="35055" y="243017"/>
                </a:lnTo>
                <a:lnTo>
                  <a:pt x="53084" y="207200"/>
                </a:lnTo>
                <a:lnTo>
                  <a:pt x="74537" y="173323"/>
                </a:lnTo>
                <a:lnTo>
                  <a:pt x="99207" y="141712"/>
                </a:lnTo>
                <a:lnTo>
                  <a:pt x="126856" y="112671"/>
                </a:lnTo>
                <a:lnTo>
                  <a:pt x="157220" y="86480"/>
                </a:lnTo>
                <a:lnTo>
                  <a:pt x="190003" y="63391"/>
                </a:lnTo>
                <a:lnTo>
                  <a:pt x="224893" y="43627"/>
                </a:lnTo>
                <a:lnTo>
                  <a:pt x="261552" y="27378"/>
                </a:lnTo>
                <a:lnTo>
                  <a:pt x="299626" y="14800"/>
                </a:lnTo>
                <a:lnTo>
                  <a:pt x="338750" y="6014"/>
                </a:lnTo>
                <a:lnTo>
                  <a:pt x="378547" y="1106"/>
                </a:lnTo>
                <a:lnTo>
                  <a:pt x="408603" y="0"/>
                </a:lnTo>
                <a:lnTo>
                  <a:pt x="418634" y="122"/>
                </a:lnTo>
                <a:lnTo>
                  <a:pt x="458623" y="3073"/>
                </a:lnTo>
                <a:lnTo>
                  <a:pt x="498132" y="9928"/>
                </a:lnTo>
                <a:lnTo>
                  <a:pt x="536777" y="20623"/>
                </a:lnTo>
                <a:lnTo>
                  <a:pt x="574189" y="35055"/>
                </a:lnTo>
                <a:lnTo>
                  <a:pt x="610005" y="53084"/>
                </a:lnTo>
                <a:lnTo>
                  <a:pt x="643883" y="74537"/>
                </a:lnTo>
                <a:lnTo>
                  <a:pt x="675494" y="99207"/>
                </a:lnTo>
                <a:lnTo>
                  <a:pt x="704535" y="126856"/>
                </a:lnTo>
                <a:lnTo>
                  <a:pt x="730726" y="157220"/>
                </a:lnTo>
                <a:lnTo>
                  <a:pt x="753814" y="190003"/>
                </a:lnTo>
                <a:lnTo>
                  <a:pt x="773579" y="224893"/>
                </a:lnTo>
                <a:lnTo>
                  <a:pt x="789828" y="261552"/>
                </a:lnTo>
                <a:lnTo>
                  <a:pt x="802406" y="299626"/>
                </a:lnTo>
                <a:lnTo>
                  <a:pt x="811192" y="338750"/>
                </a:lnTo>
                <a:lnTo>
                  <a:pt x="816100" y="378547"/>
                </a:lnTo>
                <a:lnTo>
                  <a:pt x="817206" y="408603"/>
                </a:lnTo>
                <a:lnTo>
                  <a:pt x="817083" y="418634"/>
                </a:lnTo>
                <a:lnTo>
                  <a:pt x="814133" y="458623"/>
                </a:lnTo>
                <a:lnTo>
                  <a:pt x="807278" y="498132"/>
                </a:lnTo>
                <a:lnTo>
                  <a:pt x="796582" y="536777"/>
                </a:lnTo>
                <a:lnTo>
                  <a:pt x="782151" y="574189"/>
                </a:lnTo>
                <a:lnTo>
                  <a:pt x="764122" y="610005"/>
                </a:lnTo>
                <a:lnTo>
                  <a:pt x="742669" y="643883"/>
                </a:lnTo>
                <a:lnTo>
                  <a:pt x="717999" y="675494"/>
                </a:lnTo>
                <a:lnTo>
                  <a:pt x="690350" y="704535"/>
                </a:lnTo>
                <a:lnTo>
                  <a:pt x="659986" y="730726"/>
                </a:lnTo>
                <a:lnTo>
                  <a:pt x="627203" y="753814"/>
                </a:lnTo>
                <a:lnTo>
                  <a:pt x="592313" y="773579"/>
                </a:lnTo>
                <a:lnTo>
                  <a:pt x="555654" y="789828"/>
                </a:lnTo>
                <a:lnTo>
                  <a:pt x="517580" y="802406"/>
                </a:lnTo>
                <a:lnTo>
                  <a:pt x="478456" y="811192"/>
                </a:lnTo>
                <a:lnTo>
                  <a:pt x="438659" y="816100"/>
                </a:lnTo>
                <a:lnTo>
                  <a:pt x="408603" y="817206"/>
                </a:lnTo>
                <a:close/>
              </a:path>
            </a:pathLst>
          </a:custGeom>
          <a:solidFill>
            <a:srgbClr val="FFBD5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6"/>
          <p:cNvSpPr txBox="1"/>
          <p:nvPr/>
        </p:nvSpPr>
        <p:spPr>
          <a:xfrm>
            <a:off x="1295229" y="3742603"/>
            <a:ext cx="2844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3</a:t>
            </a:r>
            <a:endParaRPr b="0" i="0" sz="4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3" name="Google Shape;213;p6"/>
          <p:cNvSpPr/>
          <p:nvPr/>
        </p:nvSpPr>
        <p:spPr>
          <a:xfrm>
            <a:off x="1028800" y="5103571"/>
            <a:ext cx="817244" cy="817245"/>
          </a:xfrm>
          <a:custGeom>
            <a:rect b="b" l="l" r="r" t="t"/>
            <a:pathLst>
              <a:path extrusionOk="0" h="817245" w="817244">
                <a:moveTo>
                  <a:pt x="408603" y="817206"/>
                </a:moveTo>
                <a:lnTo>
                  <a:pt x="368553" y="815239"/>
                </a:lnTo>
                <a:lnTo>
                  <a:pt x="328888" y="809355"/>
                </a:lnTo>
                <a:lnTo>
                  <a:pt x="289992" y="799612"/>
                </a:lnTo>
                <a:lnTo>
                  <a:pt x="252237" y="786103"/>
                </a:lnTo>
                <a:lnTo>
                  <a:pt x="215989" y="768958"/>
                </a:lnTo>
                <a:lnTo>
                  <a:pt x="181594" y="748344"/>
                </a:lnTo>
                <a:lnTo>
                  <a:pt x="149388" y="724458"/>
                </a:lnTo>
                <a:lnTo>
                  <a:pt x="119677" y="697530"/>
                </a:lnTo>
                <a:lnTo>
                  <a:pt x="92748" y="667818"/>
                </a:lnTo>
                <a:lnTo>
                  <a:pt x="68862" y="635612"/>
                </a:lnTo>
                <a:lnTo>
                  <a:pt x="48247" y="601217"/>
                </a:lnTo>
                <a:lnTo>
                  <a:pt x="31103" y="564969"/>
                </a:lnTo>
                <a:lnTo>
                  <a:pt x="17594" y="527214"/>
                </a:lnTo>
                <a:lnTo>
                  <a:pt x="7851" y="488318"/>
                </a:lnTo>
                <a:lnTo>
                  <a:pt x="1967" y="448653"/>
                </a:lnTo>
                <a:lnTo>
                  <a:pt x="0" y="408603"/>
                </a:lnTo>
                <a:lnTo>
                  <a:pt x="122" y="398572"/>
                </a:lnTo>
                <a:lnTo>
                  <a:pt x="3073" y="358582"/>
                </a:lnTo>
                <a:lnTo>
                  <a:pt x="9928" y="319074"/>
                </a:lnTo>
                <a:lnTo>
                  <a:pt x="20623" y="280429"/>
                </a:lnTo>
                <a:lnTo>
                  <a:pt x="35055" y="243017"/>
                </a:lnTo>
                <a:lnTo>
                  <a:pt x="53084" y="207200"/>
                </a:lnTo>
                <a:lnTo>
                  <a:pt x="74537" y="173323"/>
                </a:lnTo>
                <a:lnTo>
                  <a:pt x="99207" y="141712"/>
                </a:lnTo>
                <a:lnTo>
                  <a:pt x="126856" y="112671"/>
                </a:lnTo>
                <a:lnTo>
                  <a:pt x="157220" y="86480"/>
                </a:lnTo>
                <a:lnTo>
                  <a:pt x="190003" y="63391"/>
                </a:lnTo>
                <a:lnTo>
                  <a:pt x="224893" y="43627"/>
                </a:lnTo>
                <a:lnTo>
                  <a:pt x="261552" y="27378"/>
                </a:lnTo>
                <a:lnTo>
                  <a:pt x="299626" y="14800"/>
                </a:lnTo>
                <a:lnTo>
                  <a:pt x="338750" y="6014"/>
                </a:lnTo>
                <a:lnTo>
                  <a:pt x="378547" y="1106"/>
                </a:lnTo>
                <a:lnTo>
                  <a:pt x="408603" y="0"/>
                </a:lnTo>
                <a:lnTo>
                  <a:pt x="418634" y="122"/>
                </a:lnTo>
                <a:lnTo>
                  <a:pt x="458623" y="3073"/>
                </a:lnTo>
                <a:lnTo>
                  <a:pt x="498132" y="9928"/>
                </a:lnTo>
                <a:lnTo>
                  <a:pt x="536777" y="20623"/>
                </a:lnTo>
                <a:lnTo>
                  <a:pt x="574189" y="35055"/>
                </a:lnTo>
                <a:lnTo>
                  <a:pt x="610005" y="53084"/>
                </a:lnTo>
                <a:lnTo>
                  <a:pt x="643883" y="74537"/>
                </a:lnTo>
                <a:lnTo>
                  <a:pt x="675494" y="99207"/>
                </a:lnTo>
                <a:lnTo>
                  <a:pt x="704535" y="126856"/>
                </a:lnTo>
                <a:lnTo>
                  <a:pt x="730726" y="157220"/>
                </a:lnTo>
                <a:lnTo>
                  <a:pt x="753814" y="190003"/>
                </a:lnTo>
                <a:lnTo>
                  <a:pt x="773579" y="224893"/>
                </a:lnTo>
                <a:lnTo>
                  <a:pt x="789828" y="261552"/>
                </a:lnTo>
                <a:lnTo>
                  <a:pt x="802406" y="299626"/>
                </a:lnTo>
                <a:lnTo>
                  <a:pt x="811192" y="338750"/>
                </a:lnTo>
                <a:lnTo>
                  <a:pt x="816100" y="378547"/>
                </a:lnTo>
                <a:lnTo>
                  <a:pt x="817206" y="408603"/>
                </a:lnTo>
                <a:lnTo>
                  <a:pt x="817083" y="418634"/>
                </a:lnTo>
                <a:lnTo>
                  <a:pt x="814133" y="458623"/>
                </a:lnTo>
                <a:lnTo>
                  <a:pt x="807278" y="498132"/>
                </a:lnTo>
                <a:lnTo>
                  <a:pt x="796582" y="536777"/>
                </a:lnTo>
                <a:lnTo>
                  <a:pt x="782151" y="574189"/>
                </a:lnTo>
                <a:lnTo>
                  <a:pt x="764122" y="610005"/>
                </a:lnTo>
                <a:lnTo>
                  <a:pt x="742669" y="643883"/>
                </a:lnTo>
                <a:lnTo>
                  <a:pt x="717999" y="675494"/>
                </a:lnTo>
                <a:lnTo>
                  <a:pt x="690350" y="704535"/>
                </a:lnTo>
                <a:lnTo>
                  <a:pt x="659986" y="730726"/>
                </a:lnTo>
                <a:lnTo>
                  <a:pt x="627203" y="753814"/>
                </a:lnTo>
                <a:lnTo>
                  <a:pt x="592313" y="773579"/>
                </a:lnTo>
                <a:lnTo>
                  <a:pt x="555654" y="789828"/>
                </a:lnTo>
                <a:lnTo>
                  <a:pt x="517580" y="802406"/>
                </a:lnTo>
                <a:lnTo>
                  <a:pt x="478456" y="811192"/>
                </a:lnTo>
                <a:lnTo>
                  <a:pt x="438659" y="816100"/>
                </a:lnTo>
                <a:lnTo>
                  <a:pt x="408603" y="817206"/>
                </a:lnTo>
                <a:close/>
              </a:path>
            </a:pathLst>
          </a:custGeom>
          <a:solidFill>
            <a:srgbClr val="FFBD5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6"/>
          <p:cNvSpPr txBox="1"/>
          <p:nvPr/>
        </p:nvSpPr>
        <p:spPr>
          <a:xfrm>
            <a:off x="1295192" y="5103566"/>
            <a:ext cx="2844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4</a:t>
            </a:r>
            <a:endParaRPr b="0" i="0" sz="4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5" name="Google Shape;215;p6"/>
          <p:cNvSpPr/>
          <p:nvPr/>
        </p:nvSpPr>
        <p:spPr>
          <a:xfrm>
            <a:off x="1028775" y="6339734"/>
            <a:ext cx="817244" cy="817245"/>
          </a:xfrm>
          <a:custGeom>
            <a:rect b="b" l="l" r="r" t="t"/>
            <a:pathLst>
              <a:path extrusionOk="0" h="817245" w="817244">
                <a:moveTo>
                  <a:pt x="408603" y="817206"/>
                </a:moveTo>
                <a:lnTo>
                  <a:pt x="368553" y="815239"/>
                </a:lnTo>
                <a:lnTo>
                  <a:pt x="328888" y="809355"/>
                </a:lnTo>
                <a:lnTo>
                  <a:pt x="289992" y="799612"/>
                </a:lnTo>
                <a:lnTo>
                  <a:pt x="252237" y="786103"/>
                </a:lnTo>
                <a:lnTo>
                  <a:pt x="215989" y="768958"/>
                </a:lnTo>
                <a:lnTo>
                  <a:pt x="181594" y="748344"/>
                </a:lnTo>
                <a:lnTo>
                  <a:pt x="149388" y="724458"/>
                </a:lnTo>
                <a:lnTo>
                  <a:pt x="119677" y="697530"/>
                </a:lnTo>
                <a:lnTo>
                  <a:pt x="92748" y="667818"/>
                </a:lnTo>
                <a:lnTo>
                  <a:pt x="68862" y="635612"/>
                </a:lnTo>
                <a:lnTo>
                  <a:pt x="48247" y="601217"/>
                </a:lnTo>
                <a:lnTo>
                  <a:pt x="31103" y="564969"/>
                </a:lnTo>
                <a:lnTo>
                  <a:pt x="17594" y="527214"/>
                </a:lnTo>
                <a:lnTo>
                  <a:pt x="7851" y="488318"/>
                </a:lnTo>
                <a:lnTo>
                  <a:pt x="1967" y="448653"/>
                </a:lnTo>
                <a:lnTo>
                  <a:pt x="0" y="408603"/>
                </a:lnTo>
                <a:lnTo>
                  <a:pt x="122" y="398572"/>
                </a:lnTo>
                <a:lnTo>
                  <a:pt x="3073" y="358582"/>
                </a:lnTo>
                <a:lnTo>
                  <a:pt x="9928" y="319074"/>
                </a:lnTo>
                <a:lnTo>
                  <a:pt x="20623" y="280429"/>
                </a:lnTo>
                <a:lnTo>
                  <a:pt x="35055" y="243017"/>
                </a:lnTo>
                <a:lnTo>
                  <a:pt x="53084" y="207200"/>
                </a:lnTo>
                <a:lnTo>
                  <a:pt x="74537" y="173323"/>
                </a:lnTo>
                <a:lnTo>
                  <a:pt x="99207" y="141712"/>
                </a:lnTo>
                <a:lnTo>
                  <a:pt x="126856" y="112671"/>
                </a:lnTo>
                <a:lnTo>
                  <a:pt x="157220" y="86480"/>
                </a:lnTo>
                <a:lnTo>
                  <a:pt x="190003" y="63391"/>
                </a:lnTo>
                <a:lnTo>
                  <a:pt x="224893" y="43627"/>
                </a:lnTo>
                <a:lnTo>
                  <a:pt x="261552" y="27378"/>
                </a:lnTo>
                <a:lnTo>
                  <a:pt x="299626" y="14800"/>
                </a:lnTo>
                <a:lnTo>
                  <a:pt x="338750" y="6014"/>
                </a:lnTo>
                <a:lnTo>
                  <a:pt x="378547" y="1106"/>
                </a:lnTo>
                <a:lnTo>
                  <a:pt x="408603" y="0"/>
                </a:lnTo>
                <a:lnTo>
                  <a:pt x="418634" y="122"/>
                </a:lnTo>
                <a:lnTo>
                  <a:pt x="458623" y="3073"/>
                </a:lnTo>
                <a:lnTo>
                  <a:pt x="498132" y="9928"/>
                </a:lnTo>
                <a:lnTo>
                  <a:pt x="536777" y="20623"/>
                </a:lnTo>
                <a:lnTo>
                  <a:pt x="574189" y="35055"/>
                </a:lnTo>
                <a:lnTo>
                  <a:pt x="610005" y="53084"/>
                </a:lnTo>
                <a:lnTo>
                  <a:pt x="643883" y="74537"/>
                </a:lnTo>
                <a:lnTo>
                  <a:pt x="675494" y="99207"/>
                </a:lnTo>
                <a:lnTo>
                  <a:pt x="704535" y="126856"/>
                </a:lnTo>
                <a:lnTo>
                  <a:pt x="730726" y="157220"/>
                </a:lnTo>
                <a:lnTo>
                  <a:pt x="753814" y="190003"/>
                </a:lnTo>
                <a:lnTo>
                  <a:pt x="773579" y="224893"/>
                </a:lnTo>
                <a:lnTo>
                  <a:pt x="789828" y="261552"/>
                </a:lnTo>
                <a:lnTo>
                  <a:pt x="802406" y="299626"/>
                </a:lnTo>
                <a:lnTo>
                  <a:pt x="811192" y="338750"/>
                </a:lnTo>
                <a:lnTo>
                  <a:pt x="816100" y="378547"/>
                </a:lnTo>
                <a:lnTo>
                  <a:pt x="817206" y="408603"/>
                </a:lnTo>
                <a:lnTo>
                  <a:pt x="817083" y="418634"/>
                </a:lnTo>
                <a:lnTo>
                  <a:pt x="814133" y="458623"/>
                </a:lnTo>
                <a:lnTo>
                  <a:pt x="807278" y="498132"/>
                </a:lnTo>
                <a:lnTo>
                  <a:pt x="796582" y="536777"/>
                </a:lnTo>
                <a:lnTo>
                  <a:pt x="782151" y="574189"/>
                </a:lnTo>
                <a:lnTo>
                  <a:pt x="764122" y="610005"/>
                </a:lnTo>
                <a:lnTo>
                  <a:pt x="742669" y="643883"/>
                </a:lnTo>
                <a:lnTo>
                  <a:pt x="717999" y="675494"/>
                </a:lnTo>
                <a:lnTo>
                  <a:pt x="690350" y="704535"/>
                </a:lnTo>
                <a:lnTo>
                  <a:pt x="659986" y="730726"/>
                </a:lnTo>
                <a:lnTo>
                  <a:pt x="627203" y="753814"/>
                </a:lnTo>
                <a:lnTo>
                  <a:pt x="592313" y="773579"/>
                </a:lnTo>
                <a:lnTo>
                  <a:pt x="555654" y="789828"/>
                </a:lnTo>
                <a:lnTo>
                  <a:pt x="517580" y="802406"/>
                </a:lnTo>
                <a:lnTo>
                  <a:pt x="478456" y="811192"/>
                </a:lnTo>
                <a:lnTo>
                  <a:pt x="438659" y="816100"/>
                </a:lnTo>
                <a:lnTo>
                  <a:pt x="408603" y="817206"/>
                </a:lnTo>
                <a:close/>
              </a:path>
            </a:pathLst>
          </a:custGeom>
          <a:solidFill>
            <a:srgbClr val="FFBD5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6"/>
          <p:cNvSpPr txBox="1"/>
          <p:nvPr/>
        </p:nvSpPr>
        <p:spPr>
          <a:xfrm>
            <a:off x="1295167" y="6434103"/>
            <a:ext cx="2844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5</a:t>
            </a:r>
            <a:endParaRPr b="0" i="0" sz="4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7" name="Google Shape;217;p6"/>
          <p:cNvSpPr/>
          <p:nvPr/>
        </p:nvSpPr>
        <p:spPr>
          <a:xfrm>
            <a:off x="1028838" y="7877309"/>
            <a:ext cx="817244" cy="817245"/>
          </a:xfrm>
          <a:custGeom>
            <a:rect b="b" l="l" r="r" t="t"/>
            <a:pathLst>
              <a:path extrusionOk="0" h="817245" w="817244">
                <a:moveTo>
                  <a:pt x="408603" y="817206"/>
                </a:moveTo>
                <a:lnTo>
                  <a:pt x="368553" y="815239"/>
                </a:lnTo>
                <a:lnTo>
                  <a:pt x="328888" y="809355"/>
                </a:lnTo>
                <a:lnTo>
                  <a:pt x="289992" y="799612"/>
                </a:lnTo>
                <a:lnTo>
                  <a:pt x="252237" y="786103"/>
                </a:lnTo>
                <a:lnTo>
                  <a:pt x="215989" y="768958"/>
                </a:lnTo>
                <a:lnTo>
                  <a:pt x="181594" y="748344"/>
                </a:lnTo>
                <a:lnTo>
                  <a:pt x="149388" y="724458"/>
                </a:lnTo>
                <a:lnTo>
                  <a:pt x="119677" y="697530"/>
                </a:lnTo>
                <a:lnTo>
                  <a:pt x="92748" y="667818"/>
                </a:lnTo>
                <a:lnTo>
                  <a:pt x="68862" y="635612"/>
                </a:lnTo>
                <a:lnTo>
                  <a:pt x="48247" y="601217"/>
                </a:lnTo>
                <a:lnTo>
                  <a:pt x="31103" y="564969"/>
                </a:lnTo>
                <a:lnTo>
                  <a:pt x="17594" y="527214"/>
                </a:lnTo>
                <a:lnTo>
                  <a:pt x="7851" y="488318"/>
                </a:lnTo>
                <a:lnTo>
                  <a:pt x="1967" y="448653"/>
                </a:lnTo>
                <a:lnTo>
                  <a:pt x="0" y="408603"/>
                </a:lnTo>
                <a:lnTo>
                  <a:pt x="122" y="398572"/>
                </a:lnTo>
                <a:lnTo>
                  <a:pt x="3073" y="358582"/>
                </a:lnTo>
                <a:lnTo>
                  <a:pt x="9928" y="319074"/>
                </a:lnTo>
                <a:lnTo>
                  <a:pt x="20623" y="280429"/>
                </a:lnTo>
                <a:lnTo>
                  <a:pt x="35055" y="243017"/>
                </a:lnTo>
                <a:lnTo>
                  <a:pt x="53084" y="207200"/>
                </a:lnTo>
                <a:lnTo>
                  <a:pt x="74537" y="173323"/>
                </a:lnTo>
                <a:lnTo>
                  <a:pt x="99207" y="141712"/>
                </a:lnTo>
                <a:lnTo>
                  <a:pt x="126856" y="112671"/>
                </a:lnTo>
                <a:lnTo>
                  <a:pt x="157220" y="86480"/>
                </a:lnTo>
                <a:lnTo>
                  <a:pt x="190003" y="63391"/>
                </a:lnTo>
                <a:lnTo>
                  <a:pt x="224893" y="43627"/>
                </a:lnTo>
                <a:lnTo>
                  <a:pt x="261552" y="27378"/>
                </a:lnTo>
                <a:lnTo>
                  <a:pt x="299626" y="14800"/>
                </a:lnTo>
                <a:lnTo>
                  <a:pt x="338750" y="6014"/>
                </a:lnTo>
                <a:lnTo>
                  <a:pt x="378547" y="1106"/>
                </a:lnTo>
                <a:lnTo>
                  <a:pt x="408603" y="0"/>
                </a:lnTo>
                <a:lnTo>
                  <a:pt x="418634" y="122"/>
                </a:lnTo>
                <a:lnTo>
                  <a:pt x="458623" y="3073"/>
                </a:lnTo>
                <a:lnTo>
                  <a:pt x="498132" y="9928"/>
                </a:lnTo>
                <a:lnTo>
                  <a:pt x="536777" y="20623"/>
                </a:lnTo>
                <a:lnTo>
                  <a:pt x="574189" y="35055"/>
                </a:lnTo>
                <a:lnTo>
                  <a:pt x="610005" y="53084"/>
                </a:lnTo>
                <a:lnTo>
                  <a:pt x="643883" y="74537"/>
                </a:lnTo>
                <a:lnTo>
                  <a:pt x="675494" y="99207"/>
                </a:lnTo>
                <a:lnTo>
                  <a:pt x="704535" y="126856"/>
                </a:lnTo>
                <a:lnTo>
                  <a:pt x="730726" y="157220"/>
                </a:lnTo>
                <a:lnTo>
                  <a:pt x="753814" y="190003"/>
                </a:lnTo>
                <a:lnTo>
                  <a:pt x="773579" y="224893"/>
                </a:lnTo>
                <a:lnTo>
                  <a:pt x="789828" y="261552"/>
                </a:lnTo>
                <a:lnTo>
                  <a:pt x="802406" y="299626"/>
                </a:lnTo>
                <a:lnTo>
                  <a:pt x="811192" y="338750"/>
                </a:lnTo>
                <a:lnTo>
                  <a:pt x="816100" y="378547"/>
                </a:lnTo>
                <a:lnTo>
                  <a:pt x="817206" y="408603"/>
                </a:lnTo>
                <a:lnTo>
                  <a:pt x="817083" y="418634"/>
                </a:lnTo>
                <a:lnTo>
                  <a:pt x="814133" y="458623"/>
                </a:lnTo>
                <a:lnTo>
                  <a:pt x="807278" y="498132"/>
                </a:lnTo>
                <a:lnTo>
                  <a:pt x="796582" y="536777"/>
                </a:lnTo>
                <a:lnTo>
                  <a:pt x="782151" y="574189"/>
                </a:lnTo>
                <a:lnTo>
                  <a:pt x="764122" y="610005"/>
                </a:lnTo>
                <a:lnTo>
                  <a:pt x="742669" y="643883"/>
                </a:lnTo>
                <a:lnTo>
                  <a:pt x="717999" y="675494"/>
                </a:lnTo>
                <a:lnTo>
                  <a:pt x="690350" y="704535"/>
                </a:lnTo>
                <a:lnTo>
                  <a:pt x="659986" y="730726"/>
                </a:lnTo>
                <a:lnTo>
                  <a:pt x="627203" y="753814"/>
                </a:lnTo>
                <a:lnTo>
                  <a:pt x="592313" y="773579"/>
                </a:lnTo>
                <a:lnTo>
                  <a:pt x="555654" y="789828"/>
                </a:lnTo>
                <a:lnTo>
                  <a:pt x="517580" y="802406"/>
                </a:lnTo>
                <a:lnTo>
                  <a:pt x="478456" y="811192"/>
                </a:lnTo>
                <a:lnTo>
                  <a:pt x="438659" y="816100"/>
                </a:lnTo>
                <a:lnTo>
                  <a:pt x="408603" y="817206"/>
                </a:lnTo>
                <a:close/>
              </a:path>
            </a:pathLst>
          </a:custGeom>
          <a:solidFill>
            <a:srgbClr val="FFBD5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6"/>
          <p:cNvSpPr txBox="1"/>
          <p:nvPr/>
        </p:nvSpPr>
        <p:spPr>
          <a:xfrm>
            <a:off x="1295229" y="7971678"/>
            <a:ext cx="2844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6</a:t>
            </a:r>
            <a:endParaRPr b="0" i="0" sz="4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9" name="Google Shape;219;p6"/>
          <p:cNvSpPr txBox="1"/>
          <p:nvPr/>
        </p:nvSpPr>
        <p:spPr>
          <a:xfrm>
            <a:off x="2564200" y="2422558"/>
            <a:ext cx="50553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37500"/>
              </a:lnSpc>
              <a:spcBef>
                <a:spcPts val="215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CSS Selector</a:t>
            </a:r>
            <a:endParaRPr b="0" i="0" sz="28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0" name="Google Shape;220;p6"/>
          <p:cNvSpPr txBox="1"/>
          <p:nvPr/>
        </p:nvSpPr>
        <p:spPr>
          <a:xfrm>
            <a:off x="2564200" y="3835308"/>
            <a:ext cx="50553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37500"/>
              </a:lnSpc>
              <a:spcBef>
                <a:spcPts val="215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Color</a:t>
            </a:r>
            <a:endParaRPr b="0" i="0" sz="28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1" name="Google Shape;221;p6"/>
          <p:cNvSpPr txBox="1"/>
          <p:nvPr/>
        </p:nvSpPr>
        <p:spPr>
          <a:xfrm>
            <a:off x="2564200" y="5248058"/>
            <a:ext cx="50553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37500"/>
              </a:lnSpc>
              <a:spcBef>
                <a:spcPts val="215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Font</a:t>
            </a:r>
            <a:endParaRPr b="0" i="0" sz="28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2" name="Google Shape;222;p6"/>
          <p:cNvSpPr txBox="1"/>
          <p:nvPr/>
        </p:nvSpPr>
        <p:spPr>
          <a:xfrm>
            <a:off x="2564200" y="6660808"/>
            <a:ext cx="50553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37500"/>
              </a:lnSpc>
              <a:spcBef>
                <a:spcPts val="215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Text Alignment</a:t>
            </a:r>
            <a:endParaRPr b="0" i="0" sz="28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3" name="Google Shape;223;p6"/>
          <p:cNvSpPr txBox="1"/>
          <p:nvPr/>
        </p:nvSpPr>
        <p:spPr>
          <a:xfrm>
            <a:off x="2564200" y="8073558"/>
            <a:ext cx="50553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37500"/>
              </a:lnSpc>
              <a:spcBef>
                <a:spcPts val="215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List</a:t>
            </a:r>
            <a:endParaRPr b="0" i="0" sz="28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d0e0a191f_0_95"/>
          <p:cNvSpPr/>
          <p:nvPr/>
        </p:nvSpPr>
        <p:spPr>
          <a:xfrm>
            <a:off x="17097300" y="9125695"/>
            <a:ext cx="1190700" cy="1161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ged0e0a191f_0_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61947" y="1803700"/>
            <a:ext cx="12764124" cy="668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ed0e0a191f_0_95"/>
          <p:cNvSpPr txBox="1"/>
          <p:nvPr/>
        </p:nvSpPr>
        <p:spPr>
          <a:xfrm>
            <a:off x="16236900" y="9506250"/>
            <a:ext cx="86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1 of 20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4"/>
          <p:cNvGrpSpPr/>
          <p:nvPr/>
        </p:nvGrpSpPr>
        <p:grpSpPr>
          <a:xfrm>
            <a:off x="0" y="0"/>
            <a:ext cx="8048625" cy="10287000"/>
            <a:chOff x="0" y="0"/>
            <a:chExt cx="8048625" cy="10287000"/>
          </a:xfrm>
        </p:grpSpPr>
        <p:sp>
          <p:nvSpPr>
            <p:cNvPr id="236" name="Google Shape;236;p4"/>
            <p:cNvSpPr/>
            <p:nvPr/>
          </p:nvSpPr>
          <p:spPr>
            <a:xfrm>
              <a:off x="0" y="0"/>
              <a:ext cx="8048625" cy="10287000"/>
            </a:xfrm>
            <a:custGeom>
              <a:rect b="b" l="l" r="r" t="t"/>
              <a:pathLst>
                <a:path extrusionOk="0" h="10287000" w="8048625">
                  <a:moveTo>
                    <a:pt x="8048625" y="10287000"/>
                  </a:moveTo>
                  <a:lnTo>
                    <a:pt x="0" y="10287000"/>
                  </a:lnTo>
                  <a:lnTo>
                    <a:pt x="0" y="0"/>
                  </a:lnTo>
                  <a:lnTo>
                    <a:pt x="8048625" y="0"/>
                  </a:lnTo>
                  <a:lnTo>
                    <a:pt x="8048625" y="1028700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0" y="607746"/>
              <a:ext cx="4599305" cy="9093200"/>
            </a:xfrm>
            <a:custGeom>
              <a:rect b="b" l="l" r="r" t="t"/>
              <a:pathLst>
                <a:path extrusionOk="0" h="9093200" w="4599305">
                  <a:moveTo>
                    <a:pt x="337351" y="9093199"/>
                  </a:moveTo>
                  <a:lnTo>
                    <a:pt x="0" y="9093199"/>
                  </a:lnTo>
                  <a:lnTo>
                    <a:pt x="0" y="6591299"/>
                  </a:lnTo>
                  <a:lnTo>
                    <a:pt x="145528" y="6591299"/>
                  </a:lnTo>
                  <a:lnTo>
                    <a:pt x="193028" y="6578599"/>
                  </a:lnTo>
                  <a:lnTo>
                    <a:pt x="287157" y="6578599"/>
                  </a:lnTo>
                  <a:lnTo>
                    <a:pt x="333760" y="6565899"/>
                  </a:lnTo>
                  <a:lnTo>
                    <a:pt x="380040" y="6565899"/>
                  </a:lnTo>
                  <a:lnTo>
                    <a:pt x="516809" y="6527799"/>
                  </a:lnTo>
                  <a:lnTo>
                    <a:pt x="561667" y="6527799"/>
                  </a:lnTo>
                  <a:lnTo>
                    <a:pt x="650210" y="6502399"/>
                  </a:lnTo>
                  <a:lnTo>
                    <a:pt x="693870" y="6476999"/>
                  </a:lnTo>
                  <a:lnTo>
                    <a:pt x="822253" y="6438899"/>
                  </a:lnTo>
                  <a:lnTo>
                    <a:pt x="864140" y="6413499"/>
                  </a:lnTo>
                  <a:lnTo>
                    <a:pt x="905552" y="6400799"/>
                  </a:lnTo>
                  <a:lnTo>
                    <a:pt x="946477" y="6375399"/>
                  </a:lnTo>
                  <a:lnTo>
                    <a:pt x="986903" y="6362699"/>
                  </a:lnTo>
                  <a:lnTo>
                    <a:pt x="1026816" y="6337299"/>
                  </a:lnTo>
                  <a:lnTo>
                    <a:pt x="1105055" y="6286499"/>
                  </a:lnTo>
                  <a:lnTo>
                    <a:pt x="1143356" y="6273799"/>
                  </a:lnTo>
                  <a:lnTo>
                    <a:pt x="1181095" y="6248399"/>
                  </a:lnTo>
                  <a:lnTo>
                    <a:pt x="1218258" y="6222999"/>
                  </a:lnTo>
                  <a:lnTo>
                    <a:pt x="1254834" y="6197599"/>
                  </a:lnTo>
                  <a:lnTo>
                    <a:pt x="1290810" y="6159499"/>
                  </a:lnTo>
                  <a:lnTo>
                    <a:pt x="1326173" y="6134099"/>
                  </a:lnTo>
                  <a:lnTo>
                    <a:pt x="1360910" y="6108699"/>
                  </a:lnTo>
                  <a:lnTo>
                    <a:pt x="1395010" y="6083299"/>
                  </a:lnTo>
                  <a:lnTo>
                    <a:pt x="1428460" y="6045199"/>
                  </a:lnTo>
                  <a:lnTo>
                    <a:pt x="1461246" y="6019799"/>
                  </a:lnTo>
                  <a:lnTo>
                    <a:pt x="1493357" y="5981699"/>
                  </a:lnTo>
                  <a:lnTo>
                    <a:pt x="1524781" y="5956299"/>
                  </a:lnTo>
                  <a:lnTo>
                    <a:pt x="1555503" y="5918199"/>
                  </a:lnTo>
                  <a:lnTo>
                    <a:pt x="1585513" y="5892799"/>
                  </a:lnTo>
                  <a:lnTo>
                    <a:pt x="1614796" y="5854699"/>
                  </a:lnTo>
                  <a:lnTo>
                    <a:pt x="1643342" y="5816599"/>
                  </a:lnTo>
                  <a:lnTo>
                    <a:pt x="1671137" y="5778499"/>
                  </a:lnTo>
                  <a:lnTo>
                    <a:pt x="1698168" y="5753099"/>
                  </a:lnTo>
                  <a:lnTo>
                    <a:pt x="1724423" y="5714999"/>
                  </a:lnTo>
                  <a:lnTo>
                    <a:pt x="1749891" y="5676899"/>
                  </a:lnTo>
                  <a:lnTo>
                    <a:pt x="1774557" y="5638799"/>
                  </a:lnTo>
                  <a:lnTo>
                    <a:pt x="1798409" y="5600699"/>
                  </a:lnTo>
                  <a:lnTo>
                    <a:pt x="1821435" y="5562599"/>
                  </a:lnTo>
                  <a:lnTo>
                    <a:pt x="1843623" y="5524499"/>
                  </a:lnTo>
                  <a:lnTo>
                    <a:pt x="1864960" y="5486399"/>
                  </a:lnTo>
                  <a:lnTo>
                    <a:pt x="1885433" y="5435599"/>
                  </a:lnTo>
                  <a:lnTo>
                    <a:pt x="1905029" y="5397499"/>
                  </a:lnTo>
                  <a:lnTo>
                    <a:pt x="1923737" y="5359399"/>
                  </a:lnTo>
                  <a:lnTo>
                    <a:pt x="1941543" y="5321299"/>
                  </a:lnTo>
                  <a:lnTo>
                    <a:pt x="1958435" y="5270499"/>
                  </a:lnTo>
                  <a:lnTo>
                    <a:pt x="1974401" y="5232399"/>
                  </a:lnTo>
                  <a:lnTo>
                    <a:pt x="1989427" y="5181599"/>
                  </a:lnTo>
                  <a:lnTo>
                    <a:pt x="2003503" y="5143499"/>
                  </a:lnTo>
                  <a:lnTo>
                    <a:pt x="2016613" y="5105399"/>
                  </a:lnTo>
                  <a:lnTo>
                    <a:pt x="2028747" y="5054599"/>
                  </a:lnTo>
                  <a:lnTo>
                    <a:pt x="2039892" y="5003799"/>
                  </a:lnTo>
                  <a:lnTo>
                    <a:pt x="2050035" y="4965699"/>
                  </a:lnTo>
                  <a:lnTo>
                    <a:pt x="2059164" y="4914899"/>
                  </a:lnTo>
                  <a:lnTo>
                    <a:pt x="2067265" y="4876799"/>
                  </a:lnTo>
                  <a:lnTo>
                    <a:pt x="2074328" y="4825999"/>
                  </a:lnTo>
                  <a:lnTo>
                    <a:pt x="2080338" y="4775199"/>
                  </a:lnTo>
                  <a:lnTo>
                    <a:pt x="2085283" y="4737099"/>
                  </a:lnTo>
                  <a:lnTo>
                    <a:pt x="2089152" y="4686299"/>
                  </a:lnTo>
                  <a:lnTo>
                    <a:pt x="2091930" y="4635499"/>
                  </a:lnTo>
                  <a:lnTo>
                    <a:pt x="2093607" y="4584699"/>
                  </a:lnTo>
                  <a:lnTo>
                    <a:pt x="2094168" y="4546599"/>
                  </a:lnTo>
                  <a:lnTo>
                    <a:pt x="2093611" y="4495799"/>
                  </a:lnTo>
                  <a:lnTo>
                    <a:pt x="2091946" y="4444999"/>
                  </a:lnTo>
                  <a:lnTo>
                    <a:pt x="2089187" y="4394199"/>
                  </a:lnTo>
                  <a:lnTo>
                    <a:pt x="2085346" y="4356099"/>
                  </a:lnTo>
                  <a:lnTo>
                    <a:pt x="2080434" y="4305299"/>
                  </a:lnTo>
                  <a:lnTo>
                    <a:pt x="2074464" y="4254499"/>
                  </a:lnTo>
                  <a:lnTo>
                    <a:pt x="2067448" y="4216399"/>
                  </a:lnTo>
                  <a:lnTo>
                    <a:pt x="2059399" y="4165599"/>
                  </a:lnTo>
                  <a:lnTo>
                    <a:pt x="2050328" y="4114799"/>
                  </a:lnTo>
                  <a:lnTo>
                    <a:pt x="2040248" y="4076699"/>
                  </a:lnTo>
                  <a:lnTo>
                    <a:pt x="2029170" y="4025899"/>
                  </a:lnTo>
                  <a:lnTo>
                    <a:pt x="2017108" y="3987799"/>
                  </a:lnTo>
                  <a:lnTo>
                    <a:pt x="2004073" y="3936999"/>
                  </a:lnTo>
                  <a:lnTo>
                    <a:pt x="1990077" y="3898899"/>
                  </a:lnTo>
                  <a:lnTo>
                    <a:pt x="1975134" y="3860799"/>
                  </a:lnTo>
                  <a:lnTo>
                    <a:pt x="1959254" y="3809999"/>
                  </a:lnTo>
                  <a:lnTo>
                    <a:pt x="1942450" y="3771899"/>
                  </a:lnTo>
                  <a:lnTo>
                    <a:pt x="1924734" y="3733799"/>
                  </a:lnTo>
                  <a:lnTo>
                    <a:pt x="1906119" y="3682999"/>
                  </a:lnTo>
                  <a:lnTo>
                    <a:pt x="1886617" y="3644899"/>
                  </a:lnTo>
                  <a:lnTo>
                    <a:pt x="1866239" y="3606799"/>
                  </a:lnTo>
                  <a:lnTo>
                    <a:pt x="1844999" y="3568699"/>
                  </a:lnTo>
                  <a:lnTo>
                    <a:pt x="1822908" y="3530599"/>
                  </a:lnTo>
                  <a:lnTo>
                    <a:pt x="1799978" y="3492499"/>
                  </a:lnTo>
                  <a:lnTo>
                    <a:pt x="1776222" y="3454399"/>
                  </a:lnTo>
                  <a:lnTo>
                    <a:pt x="1751652" y="3416299"/>
                  </a:lnTo>
                  <a:lnTo>
                    <a:pt x="1726280" y="3378199"/>
                  </a:lnTo>
                  <a:lnTo>
                    <a:pt x="1700118" y="3340099"/>
                  </a:lnTo>
                  <a:lnTo>
                    <a:pt x="1673178" y="3301999"/>
                  </a:lnTo>
                  <a:lnTo>
                    <a:pt x="1645473" y="3263899"/>
                  </a:lnTo>
                  <a:lnTo>
                    <a:pt x="1617015" y="3225799"/>
                  </a:lnTo>
                  <a:lnTo>
                    <a:pt x="1587817" y="3200399"/>
                  </a:lnTo>
                  <a:lnTo>
                    <a:pt x="1557889" y="3162299"/>
                  </a:lnTo>
                  <a:lnTo>
                    <a:pt x="1527245" y="3136899"/>
                  </a:lnTo>
                  <a:lnTo>
                    <a:pt x="1495896" y="3098799"/>
                  </a:lnTo>
                  <a:lnTo>
                    <a:pt x="1463855" y="3073399"/>
                  </a:lnTo>
                  <a:lnTo>
                    <a:pt x="1431135" y="3035299"/>
                  </a:lnTo>
                  <a:lnTo>
                    <a:pt x="1397746" y="3009899"/>
                  </a:lnTo>
                  <a:lnTo>
                    <a:pt x="1363702" y="2971799"/>
                  </a:lnTo>
                  <a:lnTo>
                    <a:pt x="1329015" y="2946399"/>
                  </a:lnTo>
                  <a:lnTo>
                    <a:pt x="1293696" y="2920999"/>
                  </a:lnTo>
                  <a:lnTo>
                    <a:pt x="1257758" y="2895599"/>
                  </a:lnTo>
                  <a:lnTo>
                    <a:pt x="1221214" y="2870199"/>
                  </a:lnTo>
                  <a:lnTo>
                    <a:pt x="1184075" y="2844799"/>
                  </a:lnTo>
                  <a:lnTo>
                    <a:pt x="1146354" y="2819399"/>
                  </a:lnTo>
                  <a:lnTo>
                    <a:pt x="1108062" y="2793999"/>
                  </a:lnTo>
                  <a:lnTo>
                    <a:pt x="1029817" y="2743199"/>
                  </a:lnTo>
                  <a:lnTo>
                    <a:pt x="989888" y="2730499"/>
                  </a:lnTo>
                  <a:lnTo>
                    <a:pt x="949438" y="2705099"/>
                  </a:lnTo>
                  <a:lnTo>
                    <a:pt x="908478" y="2692399"/>
                  </a:lnTo>
                  <a:lnTo>
                    <a:pt x="867022" y="2666999"/>
                  </a:lnTo>
                  <a:lnTo>
                    <a:pt x="825080" y="2654299"/>
                  </a:lnTo>
                  <a:lnTo>
                    <a:pt x="782666" y="2628899"/>
                  </a:lnTo>
                  <a:lnTo>
                    <a:pt x="739792" y="2616199"/>
                  </a:lnTo>
                  <a:lnTo>
                    <a:pt x="427804" y="2527299"/>
                  </a:lnTo>
                  <a:lnTo>
                    <a:pt x="381685" y="2527299"/>
                  </a:lnTo>
                  <a:lnTo>
                    <a:pt x="335216" y="2514599"/>
                  </a:lnTo>
                  <a:lnTo>
                    <a:pt x="288408" y="2514599"/>
                  </a:lnTo>
                  <a:lnTo>
                    <a:pt x="241274" y="2501899"/>
                  </a:lnTo>
                  <a:lnTo>
                    <a:pt x="0" y="2501899"/>
                  </a:lnTo>
                  <a:lnTo>
                    <a:pt x="0" y="0"/>
                  </a:lnTo>
                  <a:lnTo>
                    <a:pt x="384810" y="0"/>
                  </a:lnTo>
                  <a:lnTo>
                    <a:pt x="432163" y="12699"/>
                  </a:lnTo>
                  <a:lnTo>
                    <a:pt x="526457" y="12699"/>
                  </a:lnTo>
                  <a:lnTo>
                    <a:pt x="573394" y="25399"/>
                  </a:lnTo>
                  <a:lnTo>
                    <a:pt x="620186" y="25399"/>
                  </a:lnTo>
                  <a:lnTo>
                    <a:pt x="666831" y="38099"/>
                  </a:lnTo>
                  <a:lnTo>
                    <a:pt x="713328" y="38099"/>
                  </a:lnTo>
                  <a:lnTo>
                    <a:pt x="759673" y="50799"/>
                  </a:lnTo>
                  <a:lnTo>
                    <a:pt x="805864" y="50799"/>
                  </a:lnTo>
                  <a:lnTo>
                    <a:pt x="897775" y="76199"/>
                  </a:lnTo>
                  <a:lnTo>
                    <a:pt x="943490" y="76199"/>
                  </a:lnTo>
                  <a:lnTo>
                    <a:pt x="1124686" y="126999"/>
                  </a:lnTo>
                  <a:lnTo>
                    <a:pt x="1169557" y="126999"/>
                  </a:lnTo>
                  <a:lnTo>
                    <a:pt x="1434998" y="203199"/>
                  </a:lnTo>
                  <a:lnTo>
                    <a:pt x="1478584" y="228599"/>
                  </a:lnTo>
                  <a:lnTo>
                    <a:pt x="1650969" y="279399"/>
                  </a:lnTo>
                  <a:lnTo>
                    <a:pt x="1693564" y="304799"/>
                  </a:lnTo>
                  <a:lnTo>
                    <a:pt x="1778132" y="330199"/>
                  </a:lnTo>
                  <a:lnTo>
                    <a:pt x="1820101" y="355599"/>
                  </a:lnTo>
                  <a:lnTo>
                    <a:pt x="1861857" y="368299"/>
                  </a:lnTo>
                  <a:lnTo>
                    <a:pt x="1903398" y="393699"/>
                  </a:lnTo>
                  <a:lnTo>
                    <a:pt x="1944720" y="406399"/>
                  </a:lnTo>
                  <a:lnTo>
                    <a:pt x="1985822" y="431799"/>
                  </a:lnTo>
                  <a:lnTo>
                    <a:pt x="2026700" y="444499"/>
                  </a:lnTo>
                  <a:lnTo>
                    <a:pt x="2067353" y="469899"/>
                  </a:lnTo>
                  <a:lnTo>
                    <a:pt x="2107778" y="482599"/>
                  </a:lnTo>
                  <a:lnTo>
                    <a:pt x="2187933" y="533399"/>
                  </a:lnTo>
                  <a:lnTo>
                    <a:pt x="2227659" y="546099"/>
                  </a:lnTo>
                  <a:lnTo>
                    <a:pt x="2345399" y="622299"/>
                  </a:lnTo>
                  <a:lnTo>
                    <a:pt x="2384159" y="634999"/>
                  </a:lnTo>
                  <a:lnTo>
                    <a:pt x="2536693" y="736599"/>
                  </a:lnTo>
                  <a:lnTo>
                    <a:pt x="2685104" y="838199"/>
                  </a:lnTo>
                  <a:lnTo>
                    <a:pt x="2793611" y="914399"/>
                  </a:lnTo>
                  <a:lnTo>
                    <a:pt x="2864578" y="965199"/>
                  </a:lnTo>
                  <a:lnTo>
                    <a:pt x="2899643" y="1003299"/>
                  </a:lnTo>
                  <a:lnTo>
                    <a:pt x="3003133" y="1079499"/>
                  </a:lnTo>
                  <a:lnTo>
                    <a:pt x="3037053" y="1117599"/>
                  </a:lnTo>
                  <a:lnTo>
                    <a:pt x="3104014" y="1168399"/>
                  </a:lnTo>
                  <a:lnTo>
                    <a:pt x="3137050" y="1206499"/>
                  </a:lnTo>
                  <a:lnTo>
                    <a:pt x="3169787" y="1231899"/>
                  </a:lnTo>
                  <a:lnTo>
                    <a:pt x="3202221" y="1269999"/>
                  </a:lnTo>
                  <a:lnTo>
                    <a:pt x="3234350" y="1295399"/>
                  </a:lnTo>
                  <a:lnTo>
                    <a:pt x="3266172" y="1333499"/>
                  </a:lnTo>
                  <a:lnTo>
                    <a:pt x="3297685" y="1358899"/>
                  </a:lnTo>
                  <a:lnTo>
                    <a:pt x="3328886" y="1396999"/>
                  </a:lnTo>
                  <a:lnTo>
                    <a:pt x="3359772" y="1422399"/>
                  </a:lnTo>
                  <a:lnTo>
                    <a:pt x="3390341" y="1460499"/>
                  </a:lnTo>
                  <a:lnTo>
                    <a:pt x="3420590" y="1485899"/>
                  </a:lnTo>
                  <a:lnTo>
                    <a:pt x="3450518" y="1523999"/>
                  </a:lnTo>
                  <a:lnTo>
                    <a:pt x="3480121" y="1562099"/>
                  </a:lnTo>
                  <a:lnTo>
                    <a:pt x="3509397" y="1587499"/>
                  </a:lnTo>
                  <a:lnTo>
                    <a:pt x="3538344" y="1625599"/>
                  </a:lnTo>
                  <a:lnTo>
                    <a:pt x="3566959" y="1663699"/>
                  </a:lnTo>
                  <a:lnTo>
                    <a:pt x="3595239" y="1701799"/>
                  </a:lnTo>
                  <a:lnTo>
                    <a:pt x="3623183" y="1727199"/>
                  </a:lnTo>
                  <a:lnTo>
                    <a:pt x="3650788" y="1765299"/>
                  </a:lnTo>
                  <a:lnTo>
                    <a:pt x="3678051" y="1803399"/>
                  </a:lnTo>
                  <a:lnTo>
                    <a:pt x="3704969" y="1841499"/>
                  </a:lnTo>
                  <a:lnTo>
                    <a:pt x="3731541" y="1879599"/>
                  </a:lnTo>
                  <a:lnTo>
                    <a:pt x="3757764" y="1904999"/>
                  </a:lnTo>
                  <a:lnTo>
                    <a:pt x="3783635" y="1943099"/>
                  </a:lnTo>
                  <a:lnTo>
                    <a:pt x="3809152" y="1981199"/>
                  </a:lnTo>
                  <a:lnTo>
                    <a:pt x="3834313" y="2019299"/>
                  </a:lnTo>
                  <a:lnTo>
                    <a:pt x="3859114" y="2057399"/>
                  </a:lnTo>
                  <a:lnTo>
                    <a:pt x="3883554" y="2095499"/>
                  </a:lnTo>
                  <a:lnTo>
                    <a:pt x="3907630" y="2133599"/>
                  </a:lnTo>
                  <a:lnTo>
                    <a:pt x="3931339" y="2171699"/>
                  </a:lnTo>
                  <a:lnTo>
                    <a:pt x="3954680" y="2209799"/>
                  </a:lnTo>
                  <a:lnTo>
                    <a:pt x="3977649" y="2247899"/>
                  </a:lnTo>
                  <a:lnTo>
                    <a:pt x="4000244" y="2285999"/>
                  </a:lnTo>
                  <a:lnTo>
                    <a:pt x="4022463" y="2324099"/>
                  </a:lnTo>
                  <a:lnTo>
                    <a:pt x="4044303" y="2362199"/>
                  </a:lnTo>
                  <a:lnTo>
                    <a:pt x="4065762" y="2412999"/>
                  </a:lnTo>
                  <a:lnTo>
                    <a:pt x="4086837" y="2451099"/>
                  </a:lnTo>
                  <a:lnTo>
                    <a:pt x="4107526" y="2489199"/>
                  </a:lnTo>
                  <a:lnTo>
                    <a:pt x="4127826" y="2527299"/>
                  </a:lnTo>
                  <a:lnTo>
                    <a:pt x="4147735" y="2565399"/>
                  </a:lnTo>
                  <a:lnTo>
                    <a:pt x="4167251" y="2603499"/>
                  </a:lnTo>
                  <a:lnTo>
                    <a:pt x="4186370" y="2654299"/>
                  </a:lnTo>
                  <a:lnTo>
                    <a:pt x="4205091" y="2692399"/>
                  </a:lnTo>
                  <a:lnTo>
                    <a:pt x="4223410" y="2730499"/>
                  </a:lnTo>
                  <a:lnTo>
                    <a:pt x="4241326" y="2781299"/>
                  </a:lnTo>
                  <a:lnTo>
                    <a:pt x="4258837" y="2819399"/>
                  </a:lnTo>
                  <a:lnTo>
                    <a:pt x="4275938" y="2857499"/>
                  </a:lnTo>
                  <a:lnTo>
                    <a:pt x="4292629" y="2895599"/>
                  </a:lnTo>
                  <a:lnTo>
                    <a:pt x="4308906" y="2946399"/>
                  </a:lnTo>
                  <a:lnTo>
                    <a:pt x="4324768" y="2984499"/>
                  </a:lnTo>
                  <a:lnTo>
                    <a:pt x="4340211" y="3035299"/>
                  </a:lnTo>
                  <a:lnTo>
                    <a:pt x="4355233" y="3073399"/>
                  </a:lnTo>
                  <a:lnTo>
                    <a:pt x="4369832" y="3111499"/>
                  </a:lnTo>
                  <a:lnTo>
                    <a:pt x="4384005" y="3162299"/>
                  </a:lnTo>
                  <a:lnTo>
                    <a:pt x="4397750" y="3200399"/>
                  </a:lnTo>
                  <a:lnTo>
                    <a:pt x="4411064" y="3251199"/>
                  </a:lnTo>
                  <a:lnTo>
                    <a:pt x="4423945" y="3289299"/>
                  </a:lnTo>
                  <a:lnTo>
                    <a:pt x="4436390" y="3340099"/>
                  </a:lnTo>
                  <a:lnTo>
                    <a:pt x="4448397" y="3378199"/>
                  </a:lnTo>
                  <a:lnTo>
                    <a:pt x="4459964" y="3428999"/>
                  </a:lnTo>
                  <a:lnTo>
                    <a:pt x="4471088" y="3467099"/>
                  </a:lnTo>
                  <a:lnTo>
                    <a:pt x="4481766" y="3517899"/>
                  </a:lnTo>
                  <a:lnTo>
                    <a:pt x="4491996" y="3555999"/>
                  </a:lnTo>
                  <a:lnTo>
                    <a:pt x="4501775" y="3606799"/>
                  </a:lnTo>
                  <a:lnTo>
                    <a:pt x="4511102" y="3644899"/>
                  </a:lnTo>
                  <a:lnTo>
                    <a:pt x="4519973" y="3695699"/>
                  </a:lnTo>
                  <a:lnTo>
                    <a:pt x="4528386" y="3746499"/>
                  </a:lnTo>
                  <a:lnTo>
                    <a:pt x="4536339" y="3784599"/>
                  </a:lnTo>
                  <a:lnTo>
                    <a:pt x="4543829" y="3835399"/>
                  </a:lnTo>
                  <a:lnTo>
                    <a:pt x="4550853" y="3886199"/>
                  </a:lnTo>
                  <a:lnTo>
                    <a:pt x="4557410" y="3924299"/>
                  </a:lnTo>
                  <a:lnTo>
                    <a:pt x="4563497" y="3975099"/>
                  </a:lnTo>
                  <a:lnTo>
                    <a:pt x="4569111" y="4025899"/>
                  </a:lnTo>
                  <a:lnTo>
                    <a:pt x="4574250" y="4063999"/>
                  </a:lnTo>
                  <a:lnTo>
                    <a:pt x="4578911" y="4114799"/>
                  </a:lnTo>
                  <a:lnTo>
                    <a:pt x="4583092" y="4165599"/>
                  </a:lnTo>
                  <a:lnTo>
                    <a:pt x="4586790" y="4203699"/>
                  </a:lnTo>
                  <a:lnTo>
                    <a:pt x="4590003" y="4254499"/>
                  </a:lnTo>
                  <a:lnTo>
                    <a:pt x="4592729" y="4305299"/>
                  </a:lnTo>
                  <a:lnTo>
                    <a:pt x="4594964" y="4356099"/>
                  </a:lnTo>
                  <a:lnTo>
                    <a:pt x="4596707" y="4394199"/>
                  </a:lnTo>
                  <a:lnTo>
                    <a:pt x="4597956" y="4444999"/>
                  </a:lnTo>
                  <a:lnTo>
                    <a:pt x="4598706" y="4495799"/>
                  </a:lnTo>
                  <a:lnTo>
                    <a:pt x="4598957" y="4546599"/>
                  </a:lnTo>
                  <a:lnTo>
                    <a:pt x="4598835" y="4597399"/>
                  </a:lnTo>
                  <a:lnTo>
                    <a:pt x="4598209" y="4635499"/>
                  </a:lnTo>
                  <a:lnTo>
                    <a:pt x="4597083" y="4686299"/>
                  </a:lnTo>
                  <a:lnTo>
                    <a:pt x="4595459" y="4737099"/>
                  </a:lnTo>
                  <a:lnTo>
                    <a:pt x="4593339" y="4787899"/>
                  </a:lnTo>
                  <a:lnTo>
                    <a:pt x="4590725" y="4825999"/>
                  </a:lnTo>
                  <a:lnTo>
                    <a:pt x="4587621" y="4876799"/>
                  </a:lnTo>
                  <a:lnTo>
                    <a:pt x="4584029" y="4927599"/>
                  </a:lnTo>
                  <a:lnTo>
                    <a:pt x="4579951" y="4978399"/>
                  </a:lnTo>
                  <a:lnTo>
                    <a:pt x="4575390" y="5016499"/>
                  </a:lnTo>
                  <a:lnTo>
                    <a:pt x="4570348" y="5067299"/>
                  </a:lnTo>
                  <a:lnTo>
                    <a:pt x="4564828" y="5118099"/>
                  </a:lnTo>
                  <a:lnTo>
                    <a:pt x="4558832" y="5156199"/>
                  </a:lnTo>
                  <a:lnTo>
                    <a:pt x="4552364" y="5206999"/>
                  </a:lnTo>
                  <a:lnTo>
                    <a:pt x="4545424" y="5257799"/>
                  </a:lnTo>
                  <a:lnTo>
                    <a:pt x="4538016" y="5295899"/>
                  </a:lnTo>
                  <a:lnTo>
                    <a:pt x="4530143" y="5346699"/>
                  </a:lnTo>
                  <a:lnTo>
                    <a:pt x="4521806" y="5397499"/>
                  </a:lnTo>
                  <a:lnTo>
                    <a:pt x="4513009" y="5435599"/>
                  </a:lnTo>
                  <a:lnTo>
                    <a:pt x="4503754" y="5486399"/>
                  </a:lnTo>
                  <a:lnTo>
                    <a:pt x="4494043" y="5524499"/>
                  </a:lnTo>
                  <a:lnTo>
                    <a:pt x="4483879" y="5575299"/>
                  </a:lnTo>
                  <a:lnTo>
                    <a:pt x="4473264" y="5613399"/>
                  </a:lnTo>
                  <a:lnTo>
                    <a:pt x="4462201" y="5664199"/>
                  </a:lnTo>
                  <a:lnTo>
                    <a:pt x="4450692" y="5702299"/>
                  </a:lnTo>
                  <a:lnTo>
                    <a:pt x="4438741" y="5753099"/>
                  </a:lnTo>
                  <a:lnTo>
                    <a:pt x="4426348" y="5791199"/>
                  </a:lnTo>
                  <a:lnTo>
                    <a:pt x="4413518" y="5841999"/>
                  </a:lnTo>
                  <a:lnTo>
                    <a:pt x="4400252" y="5880099"/>
                  </a:lnTo>
                  <a:lnTo>
                    <a:pt x="4386553" y="5930899"/>
                  </a:lnTo>
                  <a:lnTo>
                    <a:pt x="4372423" y="5968999"/>
                  </a:lnTo>
                  <a:lnTo>
                    <a:pt x="4357865" y="6019799"/>
                  </a:lnTo>
                  <a:lnTo>
                    <a:pt x="4342881" y="6057899"/>
                  </a:lnTo>
                  <a:lnTo>
                    <a:pt x="4327475" y="6095999"/>
                  </a:lnTo>
                  <a:lnTo>
                    <a:pt x="4311647" y="6146799"/>
                  </a:lnTo>
                  <a:lnTo>
                    <a:pt x="4295402" y="6184899"/>
                  </a:lnTo>
                  <a:lnTo>
                    <a:pt x="4278741" y="6235699"/>
                  </a:lnTo>
                  <a:lnTo>
                    <a:pt x="4261667" y="6273799"/>
                  </a:lnTo>
                  <a:lnTo>
                    <a:pt x="4244182" y="6311899"/>
                  </a:lnTo>
                  <a:lnTo>
                    <a:pt x="4226290" y="6349999"/>
                  </a:lnTo>
                  <a:lnTo>
                    <a:pt x="4207991" y="6400799"/>
                  </a:lnTo>
                  <a:lnTo>
                    <a:pt x="4189290" y="6438899"/>
                  </a:lnTo>
                  <a:lnTo>
                    <a:pt x="4170188" y="6476999"/>
                  </a:lnTo>
                  <a:lnTo>
                    <a:pt x="4150688" y="6515099"/>
                  </a:lnTo>
                  <a:lnTo>
                    <a:pt x="4130792" y="6565899"/>
                  </a:lnTo>
                  <a:lnTo>
                    <a:pt x="4110504" y="6603999"/>
                  </a:lnTo>
                  <a:lnTo>
                    <a:pt x="4089825" y="6642099"/>
                  </a:lnTo>
                  <a:lnTo>
                    <a:pt x="4068757" y="6680199"/>
                  </a:lnTo>
                  <a:lnTo>
                    <a:pt x="4047305" y="6718299"/>
                  </a:lnTo>
                  <a:lnTo>
                    <a:pt x="4025469" y="6756399"/>
                  </a:lnTo>
                  <a:lnTo>
                    <a:pt x="4003252" y="6807199"/>
                  </a:lnTo>
                  <a:lnTo>
                    <a:pt x="3980658" y="6845299"/>
                  </a:lnTo>
                  <a:lnTo>
                    <a:pt x="3957688" y="6883399"/>
                  </a:lnTo>
                  <a:lnTo>
                    <a:pt x="3934345" y="6921499"/>
                  </a:lnTo>
                  <a:lnTo>
                    <a:pt x="3910631" y="6959599"/>
                  </a:lnTo>
                  <a:lnTo>
                    <a:pt x="3886550" y="6997699"/>
                  </a:lnTo>
                  <a:lnTo>
                    <a:pt x="3862103" y="7035799"/>
                  </a:lnTo>
                  <a:lnTo>
                    <a:pt x="3837292" y="7073899"/>
                  </a:lnTo>
                  <a:lnTo>
                    <a:pt x="3812122" y="7111999"/>
                  </a:lnTo>
                  <a:lnTo>
                    <a:pt x="3786593" y="7150099"/>
                  </a:lnTo>
                  <a:lnTo>
                    <a:pt x="3760709" y="7175499"/>
                  </a:lnTo>
                  <a:lnTo>
                    <a:pt x="3734472" y="7213599"/>
                  </a:lnTo>
                  <a:lnTo>
                    <a:pt x="3707884" y="7251699"/>
                  </a:lnTo>
                  <a:lnTo>
                    <a:pt x="3680948" y="7289799"/>
                  </a:lnTo>
                  <a:lnTo>
                    <a:pt x="3653667" y="7327899"/>
                  </a:lnTo>
                  <a:lnTo>
                    <a:pt x="3626043" y="7365999"/>
                  </a:lnTo>
                  <a:lnTo>
                    <a:pt x="3598078" y="7391399"/>
                  </a:lnTo>
                  <a:lnTo>
                    <a:pt x="3569776" y="7429499"/>
                  </a:lnTo>
                  <a:lnTo>
                    <a:pt x="3541138" y="7467599"/>
                  </a:lnTo>
                  <a:lnTo>
                    <a:pt x="3512167" y="7492999"/>
                  </a:lnTo>
                  <a:lnTo>
                    <a:pt x="3482865" y="7531099"/>
                  </a:lnTo>
                  <a:lnTo>
                    <a:pt x="3453235" y="7569199"/>
                  </a:lnTo>
                  <a:lnTo>
                    <a:pt x="3423280" y="7594599"/>
                  </a:lnTo>
                  <a:lnTo>
                    <a:pt x="3393003" y="7632699"/>
                  </a:lnTo>
                  <a:lnTo>
                    <a:pt x="3362404" y="7670799"/>
                  </a:lnTo>
                  <a:lnTo>
                    <a:pt x="3331488" y="7696199"/>
                  </a:lnTo>
                  <a:lnTo>
                    <a:pt x="3300256" y="7734299"/>
                  </a:lnTo>
                  <a:lnTo>
                    <a:pt x="3268711" y="7759699"/>
                  </a:lnTo>
                  <a:lnTo>
                    <a:pt x="3236856" y="7797799"/>
                  </a:lnTo>
                  <a:lnTo>
                    <a:pt x="3204693" y="7823199"/>
                  </a:lnTo>
                  <a:lnTo>
                    <a:pt x="3172224" y="7861299"/>
                  </a:lnTo>
                  <a:lnTo>
                    <a:pt x="3106381" y="7912099"/>
                  </a:lnTo>
                  <a:lnTo>
                    <a:pt x="3073011" y="7950199"/>
                  </a:lnTo>
                  <a:lnTo>
                    <a:pt x="3005387" y="8000999"/>
                  </a:lnTo>
                  <a:lnTo>
                    <a:pt x="2971139" y="8039099"/>
                  </a:lnTo>
                  <a:lnTo>
                    <a:pt x="2866675" y="8115299"/>
                  </a:lnTo>
                  <a:lnTo>
                    <a:pt x="2831290" y="8153399"/>
                  </a:lnTo>
                  <a:lnTo>
                    <a:pt x="2723477" y="8229599"/>
                  </a:lnTo>
                  <a:lnTo>
                    <a:pt x="2575952" y="8331199"/>
                  </a:lnTo>
                  <a:lnTo>
                    <a:pt x="2424261" y="8432799"/>
                  </a:lnTo>
                  <a:lnTo>
                    <a:pt x="2385706" y="8458199"/>
                  </a:lnTo>
                  <a:lnTo>
                    <a:pt x="2346904" y="8470899"/>
                  </a:lnTo>
                  <a:lnTo>
                    <a:pt x="2229034" y="8547099"/>
                  </a:lnTo>
                  <a:lnTo>
                    <a:pt x="2189265" y="8559799"/>
                  </a:lnTo>
                  <a:lnTo>
                    <a:pt x="2109023" y="8610599"/>
                  </a:lnTo>
                  <a:lnTo>
                    <a:pt x="2068555" y="8623299"/>
                  </a:lnTo>
                  <a:lnTo>
                    <a:pt x="2027860" y="8648699"/>
                  </a:lnTo>
                  <a:lnTo>
                    <a:pt x="1986939" y="8661399"/>
                  </a:lnTo>
                  <a:lnTo>
                    <a:pt x="1945796" y="8686799"/>
                  </a:lnTo>
                  <a:lnTo>
                    <a:pt x="1904432" y="8699499"/>
                  </a:lnTo>
                  <a:lnTo>
                    <a:pt x="1862850" y="8724899"/>
                  </a:lnTo>
                  <a:lnTo>
                    <a:pt x="1821053" y="8737599"/>
                  </a:lnTo>
                  <a:lnTo>
                    <a:pt x="1779043" y="8762999"/>
                  </a:lnTo>
                  <a:lnTo>
                    <a:pt x="1694396" y="8788399"/>
                  </a:lnTo>
                  <a:lnTo>
                    <a:pt x="1651762" y="8813799"/>
                  </a:lnTo>
                  <a:lnTo>
                    <a:pt x="1435605" y="8877299"/>
                  </a:lnTo>
                  <a:lnTo>
                    <a:pt x="1391792" y="8902699"/>
                  </a:lnTo>
                  <a:lnTo>
                    <a:pt x="1214690" y="8953499"/>
                  </a:lnTo>
                  <a:lnTo>
                    <a:pt x="1169964" y="8953499"/>
                  </a:lnTo>
                  <a:lnTo>
                    <a:pt x="943755" y="9016999"/>
                  </a:lnTo>
                  <a:lnTo>
                    <a:pt x="898015" y="9016999"/>
                  </a:lnTo>
                  <a:lnTo>
                    <a:pt x="806056" y="9042399"/>
                  </a:lnTo>
                  <a:lnTo>
                    <a:pt x="759843" y="9042399"/>
                  </a:lnTo>
                  <a:lnTo>
                    <a:pt x="713477" y="9055099"/>
                  </a:lnTo>
                  <a:lnTo>
                    <a:pt x="666961" y="9055099"/>
                  </a:lnTo>
                  <a:lnTo>
                    <a:pt x="620297" y="9067799"/>
                  </a:lnTo>
                  <a:lnTo>
                    <a:pt x="526536" y="9067799"/>
                  </a:lnTo>
                  <a:lnTo>
                    <a:pt x="479444" y="9080499"/>
                  </a:lnTo>
                  <a:lnTo>
                    <a:pt x="384849" y="9080499"/>
                  </a:lnTo>
                  <a:lnTo>
                    <a:pt x="337351" y="9093199"/>
                  </a:lnTo>
                  <a:close/>
                </a:path>
              </a:pathLst>
            </a:custGeom>
            <a:solidFill>
              <a:srgbClr val="FFDE2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5036088" y="7438461"/>
              <a:ext cx="1819910" cy="1819910"/>
            </a:xfrm>
            <a:custGeom>
              <a:rect b="b" l="l" r="r" t="t"/>
              <a:pathLst>
                <a:path extrusionOk="0" h="1819909" w="1819909">
                  <a:moveTo>
                    <a:pt x="909919" y="1819838"/>
                  </a:moveTo>
                  <a:lnTo>
                    <a:pt x="865271" y="1818743"/>
                  </a:lnTo>
                  <a:lnTo>
                    <a:pt x="820732" y="1815456"/>
                  </a:lnTo>
                  <a:lnTo>
                    <a:pt x="776405" y="1809989"/>
                  </a:lnTo>
                  <a:lnTo>
                    <a:pt x="732401" y="1802353"/>
                  </a:lnTo>
                  <a:lnTo>
                    <a:pt x="688827" y="1792570"/>
                  </a:lnTo>
                  <a:lnTo>
                    <a:pt x="645784" y="1780657"/>
                  </a:lnTo>
                  <a:lnTo>
                    <a:pt x="603378" y="1766648"/>
                  </a:lnTo>
                  <a:lnTo>
                    <a:pt x="561707" y="1750575"/>
                  </a:lnTo>
                  <a:lnTo>
                    <a:pt x="520877" y="1732475"/>
                  </a:lnTo>
                  <a:lnTo>
                    <a:pt x="480987" y="1712395"/>
                  </a:lnTo>
                  <a:lnTo>
                    <a:pt x="442126" y="1690382"/>
                  </a:lnTo>
                  <a:lnTo>
                    <a:pt x="404393" y="1666488"/>
                  </a:lnTo>
                  <a:lnTo>
                    <a:pt x="367880" y="1640773"/>
                  </a:lnTo>
                  <a:lnTo>
                    <a:pt x="332672" y="1613298"/>
                  </a:lnTo>
                  <a:lnTo>
                    <a:pt x="298855" y="1584126"/>
                  </a:lnTo>
                  <a:lnTo>
                    <a:pt x="266509" y="1553330"/>
                  </a:lnTo>
                  <a:lnTo>
                    <a:pt x="235713" y="1520984"/>
                  </a:lnTo>
                  <a:lnTo>
                    <a:pt x="206542" y="1487164"/>
                  </a:lnTo>
                  <a:lnTo>
                    <a:pt x="179065" y="1451958"/>
                  </a:lnTo>
                  <a:lnTo>
                    <a:pt x="153349" y="1415445"/>
                  </a:lnTo>
                  <a:lnTo>
                    <a:pt x="129455" y="1377712"/>
                  </a:lnTo>
                  <a:lnTo>
                    <a:pt x="107442" y="1338851"/>
                  </a:lnTo>
                  <a:lnTo>
                    <a:pt x="87362" y="1298960"/>
                  </a:lnTo>
                  <a:lnTo>
                    <a:pt x="69263" y="1258130"/>
                  </a:lnTo>
                  <a:lnTo>
                    <a:pt x="53190" y="1216460"/>
                  </a:lnTo>
                  <a:lnTo>
                    <a:pt x="39180" y="1174054"/>
                  </a:lnTo>
                  <a:lnTo>
                    <a:pt x="27269" y="1131011"/>
                  </a:lnTo>
                  <a:lnTo>
                    <a:pt x="17483" y="1087437"/>
                  </a:lnTo>
                  <a:lnTo>
                    <a:pt x="9848" y="1043433"/>
                  </a:lnTo>
                  <a:lnTo>
                    <a:pt x="4381" y="999106"/>
                  </a:lnTo>
                  <a:lnTo>
                    <a:pt x="1096" y="954567"/>
                  </a:lnTo>
                  <a:lnTo>
                    <a:pt x="0" y="909919"/>
                  </a:lnTo>
                  <a:lnTo>
                    <a:pt x="68" y="898753"/>
                  </a:lnTo>
                  <a:lnTo>
                    <a:pt x="1712" y="854121"/>
                  </a:lnTo>
                  <a:lnTo>
                    <a:pt x="5544" y="809625"/>
                  </a:lnTo>
                  <a:lnTo>
                    <a:pt x="11554" y="765369"/>
                  </a:lnTo>
                  <a:lnTo>
                    <a:pt x="19729" y="721464"/>
                  </a:lnTo>
                  <a:lnTo>
                    <a:pt x="30048" y="678011"/>
                  </a:lnTo>
                  <a:lnTo>
                    <a:pt x="42487" y="635118"/>
                  </a:lnTo>
                  <a:lnTo>
                    <a:pt x="57016" y="592885"/>
                  </a:lnTo>
                  <a:lnTo>
                    <a:pt x="73600" y="551417"/>
                  </a:lnTo>
                  <a:lnTo>
                    <a:pt x="92198" y="510813"/>
                  </a:lnTo>
                  <a:lnTo>
                    <a:pt x="112766" y="471169"/>
                  </a:lnTo>
                  <a:lnTo>
                    <a:pt x="135255" y="432583"/>
                  </a:lnTo>
                  <a:lnTo>
                    <a:pt x="159610" y="395148"/>
                  </a:lnTo>
                  <a:lnTo>
                    <a:pt x="185772" y="358952"/>
                  </a:lnTo>
                  <a:lnTo>
                    <a:pt x="213679" y="324083"/>
                  </a:lnTo>
                  <a:lnTo>
                    <a:pt x="243263" y="290626"/>
                  </a:lnTo>
                  <a:lnTo>
                    <a:pt x="274453" y="258661"/>
                  </a:lnTo>
                  <a:lnTo>
                    <a:pt x="307175" y="228265"/>
                  </a:lnTo>
                  <a:lnTo>
                    <a:pt x="341348" y="199510"/>
                  </a:lnTo>
                  <a:lnTo>
                    <a:pt x="376890" y="172468"/>
                  </a:lnTo>
                  <a:lnTo>
                    <a:pt x="413717" y="147201"/>
                  </a:lnTo>
                  <a:lnTo>
                    <a:pt x="451740" y="123773"/>
                  </a:lnTo>
                  <a:lnTo>
                    <a:pt x="490867" y="102238"/>
                  </a:lnTo>
                  <a:lnTo>
                    <a:pt x="531002" y="82649"/>
                  </a:lnTo>
                  <a:lnTo>
                    <a:pt x="572050" y="65053"/>
                  </a:lnTo>
                  <a:lnTo>
                    <a:pt x="613915" y="49492"/>
                  </a:lnTo>
                  <a:lnTo>
                    <a:pt x="656489" y="36004"/>
                  </a:lnTo>
                  <a:lnTo>
                    <a:pt x="699676" y="24622"/>
                  </a:lnTo>
                  <a:lnTo>
                    <a:pt x="743367" y="15372"/>
                  </a:lnTo>
                  <a:lnTo>
                    <a:pt x="787462" y="8277"/>
                  </a:lnTo>
                  <a:lnTo>
                    <a:pt x="831851" y="3355"/>
                  </a:lnTo>
                  <a:lnTo>
                    <a:pt x="876429" y="616"/>
                  </a:lnTo>
                  <a:lnTo>
                    <a:pt x="909919" y="0"/>
                  </a:lnTo>
                  <a:lnTo>
                    <a:pt x="921085" y="68"/>
                  </a:lnTo>
                  <a:lnTo>
                    <a:pt x="965716" y="1712"/>
                  </a:lnTo>
                  <a:lnTo>
                    <a:pt x="1010212" y="5544"/>
                  </a:lnTo>
                  <a:lnTo>
                    <a:pt x="1054469" y="11554"/>
                  </a:lnTo>
                  <a:lnTo>
                    <a:pt x="1098374" y="19729"/>
                  </a:lnTo>
                  <a:lnTo>
                    <a:pt x="1141827" y="30048"/>
                  </a:lnTo>
                  <a:lnTo>
                    <a:pt x="1184720" y="42487"/>
                  </a:lnTo>
                  <a:lnTo>
                    <a:pt x="1226952" y="57016"/>
                  </a:lnTo>
                  <a:lnTo>
                    <a:pt x="1268421" y="73600"/>
                  </a:lnTo>
                  <a:lnTo>
                    <a:pt x="1309025" y="92198"/>
                  </a:lnTo>
                  <a:lnTo>
                    <a:pt x="1348667" y="112766"/>
                  </a:lnTo>
                  <a:lnTo>
                    <a:pt x="1387255" y="135255"/>
                  </a:lnTo>
                  <a:lnTo>
                    <a:pt x="1424690" y="159610"/>
                  </a:lnTo>
                  <a:lnTo>
                    <a:pt x="1460886" y="185772"/>
                  </a:lnTo>
                  <a:lnTo>
                    <a:pt x="1495754" y="213679"/>
                  </a:lnTo>
                  <a:lnTo>
                    <a:pt x="1529212" y="243263"/>
                  </a:lnTo>
                  <a:lnTo>
                    <a:pt x="1561178" y="274453"/>
                  </a:lnTo>
                  <a:lnTo>
                    <a:pt x="1591573" y="307175"/>
                  </a:lnTo>
                  <a:lnTo>
                    <a:pt x="1620328" y="341348"/>
                  </a:lnTo>
                  <a:lnTo>
                    <a:pt x="1647370" y="376890"/>
                  </a:lnTo>
                  <a:lnTo>
                    <a:pt x="1672635" y="413717"/>
                  </a:lnTo>
                  <a:lnTo>
                    <a:pt x="1696064" y="451740"/>
                  </a:lnTo>
                  <a:lnTo>
                    <a:pt x="1717599" y="490867"/>
                  </a:lnTo>
                  <a:lnTo>
                    <a:pt x="1737189" y="531002"/>
                  </a:lnTo>
                  <a:lnTo>
                    <a:pt x="1754784" y="572050"/>
                  </a:lnTo>
                  <a:lnTo>
                    <a:pt x="1770345" y="613915"/>
                  </a:lnTo>
                  <a:lnTo>
                    <a:pt x="1783834" y="656489"/>
                  </a:lnTo>
                  <a:lnTo>
                    <a:pt x="1795216" y="699676"/>
                  </a:lnTo>
                  <a:lnTo>
                    <a:pt x="1804465" y="743367"/>
                  </a:lnTo>
                  <a:lnTo>
                    <a:pt x="1811560" y="787462"/>
                  </a:lnTo>
                  <a:lnTo>
                    <a:pt x="1816483" y="831851"/>
                  </a:lnTo>
                  <a:lnTo>
                    <a:pt x="1819223" y="876429"/>
                  </a:lnTo>
                  <a:lnTo>
                    <a:pt x="1819838" y="909919"/>
                  </a:lnTo>
                  <a:lnTo>
                    <a:pt x="1819770" y="921085"/>
                  </a:lnTo>
                  <a:lnTo>
                    <a:pt x="1818126" y="965716"/>
                  </a:lnTo>
                  <a:lnTo>
                    <a:pt x="1814293" y="1010212"/>
                  </a:lnTo>
                  <a:lnTo>
                    <a:pt x="1808283" y="1054469"/>
                  </a:lnTo>
                  <a:lnTo>
                    <a:pt x="1800108" y="1098374"/>
                  </a:lnTo>
                  <a:lnTo>
                    <a:pt x="1789790" y="1141827"/>
                  </a:lnTo>
                  <a:lnTo>
                    <a:pt x="1777349" y="1184720"/>
                  </a:lnTo>
                  <a:lnTo>
                    <a:pt x="1762822" y="1226952"/>
                  </a:lnTo>
                  <a:lnTo>
                    <a:pt x="1746238" y="1268421"/>
                  </a:lnTo>
                  <a:lnTo>
                    <a:pt x="1727639" y="1309025"/>
                  </a:lnTo>
                  <a:lnTo>
                    <a:pt x="1707071" y="1348667"/>
                  </a:lnTo>
                  <a:lnTo>
                    <a:pt x="1684583" y="1387255"/>
                  </a:lnTo>
                  <a:lnTo>
                    <a:pt x="1660227" y="1424690"/>
                  </a:lnTo>
                  <a:lnTo>
                    <a:pt x="1634067" y="1460886"/>
                  </a:lnTo>
                  <a:lnTo>
                    <a:pt x="1606159" y="1495754"/>
                  </a:lnTo>
                  <a:lnTo>
                    <a:pt x="1576575" y="1529212"/>
                  </a:lnTo>
                  <a:lnTo>
                    <a:pt x="1545385" y="1561178"/>
                  </a:lnTo>
                  <a:lnTo>
                    <a:pt x="1512663" y="1591573"/>
                  </a:lnTo>
                  <a:lnTo>
                    <a:pt x="1478490" y="1620328"/>
                  </a:lnTo>
                  <a:lnTo>
                    <a:pt x="1442948" y="1647370"/>
                  </a:lnTo>
                  <a:lnTo>
                    <a:pt x="1406121" y="1672635"/>
                  </a:lnTo>
                  <a:lnTo>
                    <a:pt x="1368097" y="1696064"/>
                  </a:lnTo>
                  <a:lnTo>
                    <a:pt x="1328971" y="1717599"/>
                  </a:lnTo>
                  <a:lnTo>
                    <a:pt x="1288836" y="1737189"/>
                  </a:lnTo>
                  <a:lnTo>
                    <a:pt x="1247787" y="1754784"/>
                  </a:lnTo>
                  <a:lnTo>
                    <a:pt x="1205923" y="1770345"/>
                  </a:lnTo>
                  <a:lnTo>
                    <a:pt x="1163349" y="1783834"/>
                  </a:lnTo>
                  <a:lnTo>
                    <a:pt x="1120162" y="1795216"/>
                  </a:lnTo>
                  <a:lnTo>
                    <a:pt x="1076471" y="1804465"/>
                  </a:lnTo>
                  <a:lnTo>
                    <a:pt x="1032376" y="1811560"/>
                  </a:lnTo>
                  <a:lnTo>
                    <a:pt x="987987" y="1816483"/>
                  </a:lnTo>
                  <a:lnTo>
                    <a:pt x="943409" y="1819223"/>
                  </a:lnTo>
                  <a:lnTo>
                    <a:pt x="909919" y="1819838"/>
                  </a:lnTo>
                  <a:close/>
                </a:path>
              </a:pathLst>
            </a:custGeom>
            <a:solidFill>
              <a:srgbClr val="F08B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9" name="Google Shape;239;p4"/>
          <p:cNvSpPr txBox="1"/>
          <p:nvPr>
            <p:ph type="title"/>
          </p:nvPr>
        </p:nvSpPr>
        <p:spPr>
          <a:xfrm>
            <a:off x="9467151" y="1327075"/>
            <a:ext cx="78513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350">
            <a:spAutoFit/>
          </a:bodyPr>
          <a:lstStyle/>
          <a:p>
            <a:pPr indent="0" lvl="0" marL="12700" marR="5080" rtl="0" algn="l">
              <a:lnSpc>
                <a:spcPct val="1198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450">
                <a:solidFill>
                  <a:srgbClr val="262626"/>
                </a:solidFill>
              </a:rPr>
              <a:t>Importing CSS Files</a:t>
            </a:r>
            <a:endParaRPr sz="6450"/>
          </a:p>
        </p:txBody>
      </p:sp>
      <p:sp>
        <p:nvSpPr>
          <p:cNvPr id="240" name="Google Shape;240;p4"/>
          <p:cNvSpPr/>
          <p:nvPr/>
        </p:nvSpPr>
        <p:spPr>
          <a:xfrm>
            <a:off x="17098366" y="9125620"/>
            <a:ext cx="1189624" cy="116137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4"/>
          <p:cNvSpPr txBox="1"/>
          <p:nvPr/>
        </p:nvSpPr>
        <p:spPr>
          <a:xfrm>
            <a:off x="9672592" y="4744644"/>
            <a:ext cx="69552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255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There are 3 ways to import the CSS Files. Anyone know?</a:t>
            </a:r>
            <a:endParaRPr b="0" i="0" sz="255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2" name="Google Shape;242;p4"/>
          <p:cNvSpPr txBox="1"/>
          <p:nvPr/>
        </p:nvSpPr>
        <p:spPr>
          <a:xfrm>
            <a:off x="16236900" y="9506250"/>
            <a:ext cx="86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2 </a:t>
            </a:r>
            <a:r>
              <a:rPr lang="en-US">
                <a:latin typeface="Georgia"/>
                <a:ea typeface="Georgia"/>
                <a:cs typeface="Georgia"/>
                <a:sym typeface="Georgia"/>
              </a:rPr>
              <a:t> of 20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d0e0a191f_0_149"/>
          <p:cNvSpPr/>
          <p:nvPr/>
        </p:nvSpPr>
        <p:spPr>
          <a:xfrm>
            <a:off x="2109725" y="1218000"/>
            <a:ext cx="817244" cy="817245"/>
          </a:xfrm>
          <a:custGeom>
            <a:rect b="b" l="l" r="r" t="t"/>
            <a:pathLst>
              <a:path extrusionOk="0" h="817245" w="817244">
                <a:moveTo>
                  <a:pt x="408603" y="817206"/>
                </a:moveTo>
                <a:lnTo>
                  <a:pt x="368553" y="815239"/>
                </a:lnTo>
                <a:lnTo>
                  <a:pt x="328888" y="809355"/>
                </a:lnTo>
                <a:lnTo>
                  <a:pt x="289992" y="799612"/>
                </a:lnTo>
                <a:lnTo>
                  <a:pt x="252237" y="786103"/>
                </a:lnTo>
                <a:lnTo>
                  <a:pt x="215989" y="768958"/>
                </a:lnTo>
                <a:lnTo>
                  <a:pt x="181594" y="748344"/>
                </a:lnTo>
                <a:lnTo>
                  <a:pt x="149388" y="724458"/>
                </a:lnTo>
                <a:lnTo>
                  <a:pt x="119677" y="697530"/>
                </a:lnTo>
                <a:lnTo>
                  <a:pt x="92748" y="667818"/>
                </a:lnTo>
                <a:lnTo>
                  <a:pt x="68862" y="635612"/>
                </a:lnTo>
                <a:lnTo>
                  <a:pt x="48247" y="601217"/>
                </a:lnTo>
                <a:lnTo>
                  <a:pt x="31103" y="564969"/>
                </a:lnTo>
                <a:lnTo>
                  <a:pt x="17594" y="527214"/>
                </a:lnTo>
                <a:lnTo>
                  <a:pt x="7851" y="488318"/>
                </a:lnTo>
                <a:lnTo>
                  <a:pt x="1967" y="448653"/>
                </a:lnTo>
                <a:lnTo>
                  <a:pt x="0" y="408603"/>
                </a:lnTo>
                <a:lnTo>
                  <a:pt x="122" y="398572"/>
                </a:lnTo>
                <a:lnTo>
                  <a:pt x="3073" y="358582"/>
                </a:lnTo>
                <a:lnTo>
                  <a:pt x="9928" y="319074"/>
                </a:lnTo>
                <a:lnTo>
                  <a:pt x="20623" y="280429"/>
                </a:lnTo>
                <a:lnTo>
                  <a:pt x="35055" y="243017"/>
                </a:lnTo>
                <a:lnTo>
                  <a:pt x="53084" y="207200"/>
                </a:lnTo>
                <a:lnTo>
                  <a:pt x="74537" y="173323"/>
                </a:lnTo>
                <a:lnTo>
                  <a:pt x="99207" y="141712"/>
                </a:lnTo>
                <a:lnTo>
                  <a:pt x="126856" y="112671"/>
                </a:lnTo>
                <a:lnTo>
                  <a:pt x="157220" y="86480"/>
                </a:lnTo>
                <a:lnTo>
                  <a:pt x="190003" y="63391"/>
                </a:lnTo>
                <a:lnTo>
                  <a:pt x="224893" y="43627"/>
                </a:lnTo>
                <a:lnTo>
                  <a:pt x="261552" y="27378"/>
                </a:lnTo>
                <a:lnTo>
                  <a:pt x="299626" y="14800"/>
                </a:lnTo>
                <a:lnTo>
                  <a:pt x="338750" y="6014"/>
                </a:lnTo>
                <a:lnTo>
                  <a:pt x="378547" y="1106"/>
                </a:lnTo>
                <a:lnTo>
                  <a:pt x="408603" y="0"/>
                </a:lnTo>
                <a:lnTo>
                  <a:pt x="418634" y="122"/>
                </a:lnTo>
                <a:lnTo>
                  <a:pt x="458623" y="3073"/>
                </a:lnTo>
                <a:lnTo>
                  <a:pt x="498132" y="9928"/>
                </a:lnTo>
                <a:lnTo>
                  <a:pt x="536777" y="20623"/>
                </a:lnTo>
                <a:lnTo>
                  <a:pt x="574189" y="35055"/>
                </a:lnTo>
                <a:lnTo>
                  <a:pt x="610005" y="53084"/>
                </a:lnTo>
                <a:lnTo>
                  <a:pt x="643883" y="74537"/>
                </a:lnTo>
                <a:lnTo>
                  <a:pt x="675494" y="99207"/>
                </a:lnTo>
                <a:lnTo>
                  <a:pt x="704535" y="126856"/>
                </a:lnTo>
                <a:lnTo>
                  <a:pt x="730726" y="157220"/>
                </a:lnTo>
                <a:lnTo>
                  <a:pt x="753814" y="190003"/>
                </a:lnTo>
                <a:lnTo>
                  <a:pt x="773579" y="224893"/>
                </a:lnTo>
                <a:lnTo>
                  <a:pt x="789828" y="261552"/>
                </a:lnTo>
                <a:lnTo>
                  <a:pt x="802406" y="299626"/>
                </a:lnTo>
                <a:lnTo>
                  <a:pt x="811192" y="338750"/>
                </a:lnTo>
                <a:lnTo>
                  <a:pt x="816100" y="378547"/>
                </a:lnTo>
                <a:lnTo>
                  <a:pt x="817206" y="408603"/>
                </a:lnTo>
                <a:lnTo>
                  <a:pt x="817083" y="418634"/>
                </a:lnTo>
                <a:lnTo>
                  <a:pt x="814133" y="458623"/>
                </a:lnTo>
                <a:lnTo>
                  <a:pt x="807278" y="498132"/>
                </a:lnTo>
                <a:lnTo>
                  <a:pt x="796582" y="536777"/>
                </a:lnTo>
                <a:lnTo>
                  <a:pt x="782151" y="574189"/>
                </a:lnTo>
                <a:lnTo>
                  <a:pt x="764122" y="610005"/>
                </a:lnTo>
                <a:lnTo>
                  <a:pt x="742669" y="643883"/>
                </a:lnTo>
                <a:lnTo>
                  <a:pt x="717999" y="675494"/>
                </a:lnTo>
                <a:lnTo>
                  <a:pt x="690350" y="704535"/>
                </a:lnTo>
                <a:lnTo>
                  <a:pt x="659986" y="730726"/>
                </a:lnTo>
                <a:lnTo>
                  <a:pt x="627203" y="753814"/>
                </a:lnTo>
                <a:lnTo>
                  <a:pt x="592313" y="773579"/>
                </a:lnTo>
                <a:lnTo>
                  <a:pt x="555654" y="789828"/>
                </a:lnTo>
                <a:lnTo>
                  <a:pt x="517580" y="802406"/>
                </a:lnTo>
                <a:lnTo>
                  <a:pt x="478456" y="811192"/>
                </a:lnTo>
                <a:lnTo>
                  <a:pt x="438659" y="816100"/>
                </a:lnTo>
                <a:lnTo>
                  <a:pt x="408603" y="817206"/>
                </a:lnTo>
                <a:close/>
              </a:path>
            </a:pathLst>
          </a:custGeom>
          <a:solidFill>
            <a:srgbClr val="F08B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ed0e0a191f_0_149"/>
          <p:cNvSpPr txBox="1"/>
          <p:nvPr/>
        </p:nvSpPr>
        <p:spPr>
          <a:xfrm>
            <a:off x="2109725" y="1219800"/>
            <a:ext cx="6893100" cy="12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276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1</a:t>
            </a:r>
            <a:r>
              <a:rPr b="0" i="0" lang="en-US" sz="4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  </a:t>
            </a:r>
            <a:r>
              <a:rPr b="1" i="0" lang="en-US" sz="3200" u="none" cap="none" strike="noStrike">
                <a:solidFill>
                  <a:srgbClr val="262626"/>
                </a:solidFill>
                <a:latin typeface="Georgia"/>
                <a:ea typeface="Georgia"/>
                <a:cs typeface="Georgia"/>
                <a:sym typeface="Georgia"/>
              </a:rPr>
              <a:t>Inline CSS</a:t>
            </a:r>
            <a:endParaRPr b="1" i="0" sz="3200" u="none" cap="none" strike="noStrike">
              <a:solidFill>
                <a:srgbClr val="26262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5080" rtl="0" algn="l">
              <a:lnSpc>
                <a:spcPct val="115999"/>
              </a:lnSpc>
              <a:spcBef>
                <a:spcPts val="2125"/>
              </a:spcBef>
              <a:spcAft>
                <a:spcPts val="0"/>
              </a:spcAft>
              <a:buClr>
                <a:srgbClr val="000000"/>
              </a:buClr>
              <a:buSzPts val="2550"/>
              <a:buFont typeface="Arial"/>
              <a:buNone/>
            </a:pPr>
            <a:r>
              <a:t/>
            </a:r>
            <a:endParaRPr b="0" i="0" sz="255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9" name="Google Shape;249;ged0e0a191f_0_149"/>
          <p:cNvSpPr/>
          <p:nvPr/>
        </p:nvSpPr>
        <p:spPr>
          <a:xfrm>
            <a:off x="17098366" y="9125620"/>
            <a:ext cx="1189500" cy="1161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ged0e0a191f_0_1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26975" y="2722525"/>
            <a:ext cx="14415559" cy="3292763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ed0e0a191f_0_149"/>
          <p:cNvSpPr txBox="1"/>
          <p:nvPr/>
        </p:nvSpPr>
        <p:spPr>
          <a:xfrm>
            <a:off x="2926978" y="7140425"/>
            <a:ext cx="13367400" cy="25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Pros:</a:t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1000" lvl="0" marL="45720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Trebuchet MS"/>
              <a:buChar char="-"/>
            </a:pPr>
            <a: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good for small changes</a:t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Cons:</a:t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1000" lvl="0" marL="45720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Trebuchet MS"/>
              <a:buChar char="-"/>
            </a:pPr>
            <a: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will make code less readable if the styles applied is complex</a:t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1000" lvl="0" marL="45720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Trebuchet MS"/>
              <a:buChar char="-"/>
            </a:pPr>
            <a: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styles only applied within the scope, need to reapply in each element</a:t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2" name="Google Shape;252;ged0e0a191f_0_149"/>
          <p:cNvSpPr txBox="1"/>
          <p:nvPr/>
        </p:nvSpPr>
        <p:spPr>
          <a:xfrm>
            <a:off x="16236900" y="9506250"/>
            <a:ext cx="86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3</a:t>
            </a:r>
            <a:r>
              <a:rPr lang="en-US">
                <a:latin typeface="Georgia"/>
                <a:ea typeface="Georgia"/>
                <a:cs typeface="Georgia"/>
                <a:sym typeface="Georgia"/>
              </a:rPr>
              <a:t> of 20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ed0e0a191f_0_158"/>
          <p:cNvSpPr/>
          <p:nvPr/>
        </p:nvSpPr>
        <p:spPr>
          <a:xfrm>
            <a:off x="2109725" y="1218000"/>
            <a:ext cx="817244" cy="817245"/>
          </a:xfrm>
          <a:custGeom>
            <a:rect b="b" l="l" r="r" t="t"/>
            <a:pathLst>
              <a:path extrusionOk="0" h="817245" w="817244">
                <a:moveTo>
                  <a:pt x="408603" y="817206"/>
                </a:moveTo>
                <a:lnTo>
                  <a:pt x="368553" y="815239"/>
                </a:lnTo>
                <a:lnTo>
                  <a:pt x="328888" y="809355"/>
                </a:lnTo>
                <a:lnTo>
                  <a:pt x="289992" y="799612"/>
                </a:lnTo>
                <a:lnTo>
                  <a:pt x="252237" y="786103"/>
                </a:lnTo>
                <a:lnTo>
                  <a:pt x="215989" y="768958"/>
                </a:lnTo>
                <a:lnTo>
                  <a:pt x="181594" y="748344"/>
                </a:lnTo>
                <a:lnTo>
                  <a:pt x="149388" y="724458"/>
                </a:lnTo>
                <a:lnTo>
                  <a:pt x="119677" y="697530"/>
                </a:lnTo>
                <a:lnTo>
                  <a:pt x="92748" y="667818"/>
                </a:lnTo>
                <a:lnTo>
                  <a:pt x="68862" y="635612"/>
                </a:lnTo>
                <a:lnTo>
                  <a:pt x="48247" y="601217"/>
                </a:lnTo>
                <a:lnTo>
                  <a:pt x="31103" y="564969"/>
                </a:lnTo>
                <a:lnTo>
                  <a:pt x="17594" y="527214"/>
                </a:lnTo>
                <a:lnTo>
                  <a:pt x="7851" y="488318"/>
                </a:lnTo>
                <a:lnTo>
                  <a:pt x="1967" y="448653"/>
                </a:lnTo>
                <a:lnTo>
                  <a:pt x="0" y="408603"/>
                </a:lnTo>
                <a:lnTo>
                  <a:pt x="122" y="398572"/>
                </a:lnTo>
                <a:lnTo>
                  <a:pt x="3073" y="358582"/>
                </a:lnTo>
                <a:lnTo>
                  <a:pt x="9928" y="319074"/>
                </a:lnTo>
                <a:lnTo>
                  <a:pt x="20623" y="280429"/>
                </a:lnTo>
                <a:lnTo>
                  <a:pt x="35055" y="243017"/>
                </a:lnTo>
                <a:lnTo>
                  <a:pt x="53084" y="207200"/>
                </a:lnTo>
                <a:lnTo>
                  <a:pt x="74537" y="173323"/>
                </a:lnTo>
                <a:lnTo>
                  <a:pt x="99207" y="141712"/>
                </a:lnTo>
                <a:lnTo>
                  <a:pt x="126856" y="112671"/>
                </a:lnTo>
                <a:lnTo>
                  <a:pt x="157220" y="86480"/>
                </a:lnTo>
                <a:lnTo>
                  <a:pt x="190003" y="63391"/>
                </a:lnTo>
                <a:lnTo>
                  <a:pt x="224893" y="43627"/>
                </a:lnTo>
                <a:lnTo>
                  <a:pt x="261552" y="27378"/>
                </a:lnTo>
                <a:lnTo>
                  <a:pt x="299626" y="14800"/>
                </a:lnTo>
                <a:lnTo>
                  <a:pt x="338750" y="6014"/>
                </a:lnTo>
                <a:lnTo>
                  <a:pt x="378547" y="1106"/>
                </a:lnTo>
                <a:lnTo>
                  <a:pt x="408603" y="0"/>
                </a:lnTo>
                <a:lnTo>
                  <a:pt x="418634" y="122"/>
                </a:lnTo>
                <a:lnTo>
                  <a:pt x="458623" y="3073"/>
                </a:lnTo>
                <a:lnTo>
                  <a:pt x="498132" y="9928"/>
                </a:lnTo>
                <a:lnTo>
                  <a:pt x="536777" y="20623"/>
                </a:lnTo>
                <a:lnTo>
                  <a:pt x="574189" y="35055"/>
                </a:lnTo>
                <a:lnTo>
                  <a:pt x="610005" y="53084"/>
                </a:lnTo>
                <a:lnTo>
                  <a:pt x="643883" y="74537"/>
                </a:lnTo>
                <a:lnTo>
                  <a:pt x="675494" y="99207"/>
                </a:lnTo>
                <a:lnTo>
                  <a:pt x="704535" y="126856"/>
                </a:lnTo>
                <a:lnTo>
                  <a:pt x="730726" y="157220"/>
                </a:lnTo>
                <a:lnTo>
                  <a:pt x="753814" y="190003"/>
                </a:lnTo>
                <a:lnTo>
                  <a:pt x="773579" y="224893"/>
                </a:lnTo>
                <a:lnTo>
                  <a:pt x="789828" y="261552"/>
                </a:lnTo>
                <a:lnTo>
                  <a:pt x="802406" y="299626"/>
                </a:lnTo>
                <a:lnTo>
                  <a:pt x="811192" y="338750"/>
                </a:lnTo>
                <a:lnTo>
                  <a:pt x="816100" y="378547"/>
                </a:lnTo>
                <a:lnTo>
                  <a:pt x="817206" y="408603"/>
                </a:lnTo>
                <a:lnTo>
                  <a:pt x="817083" y="418634"/>
                </a:lnTo>
                <a:lnTo>
                  <a:pt x="814133" y="458623"/>
                </a:lnTo>
                <a:lnTo>
                  <a:pt x="807278" y="498132"/>
                </a:lnTo>
                <a:lnTo>
                  <a:pt x="796582" y="536777"/>
                </a:lnTo>
                <a:lnTo>
                  <a:pt x="782151" y="574189"/>
                </a:lnTo>
                <a:lnTo>
                  <a:pt x="764122" y="610005"/>
                </a:lnTo>
                <a:lnTo>
                  <a:pt x="742669" y="643883"/>
                </a:lnTo>
                <a:lnTo>
                  <a:pt x="717999" y="675494"/>
                </a:lnTo>
                <a:lnTo>
                  <a:pt x="690350" y="704535"/>
                </a:lnTo>
                <a:lnTo>
                  <a:pt x="659986" y="730726"/>
                </a:lnTo>
                <a:lnTo>
                  <a:pt x="627203" y="753814"/>
                </a:lnTo>
                <a:lnTo>
                  <a:pt x="592313" y="773579"/>
                </a:lnTo>
                <a:lnTo>
                  <a:pt x="555654" y="789828"/>
                </a:lnTo>
                <a:lnTo>
                  <a:pt x="517580" y="802406"/>
                </a:lnTo>
                <a:lnTo>
                  <a:pt x="478456" y="811192"/>
                </a:lnTo>
                <a:lnTo>
                  <a:pt x="438659" y="816100"/>
                </a:lnTo>
                <a:lnTo>
                  <a:pt x="408603" y="817206"/>
                </a:lnTo>
                <a:close/>
              </a:path>
            </a:pathLst>
          </a:custGeom>
          <a:solidFill>
            <a:srgbClr val="F08B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ed0e0a191f_0_158"/>
          <p:cNvSpPr txBox="1"/>
          <p:nvPr/>
        </p:nvSpPr>
        <p:spPr>
          <a:xfrm>
            <a:off x="2109725" y="1219800"/>
            <a:ext cx="6893100" cy="12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276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2</a:t>
            </a:r>
            <a:r>
              <a:rPr b="0" i="0" lang="en-US" sz="4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  </a:t>
            </a:r>
            <a:r>
              <a:rPr b="1" i="0" lang="en-US" sz="3200" u="none" cap="none" strike="noStrike">
                <a:solidFill>
                  <a:srgbClr val="262626"/>
                </a:solidFill>
                <a:latin typeface="Georgia"/>
                <a:ea typeface="Georgia"/>
                <a:cs typeface="Georgia"/>
                <a:sym typeface="Georgia"/>
              </a:rPr>
              <a:t>Internal CSS</a:t>
            </a:r>
            <a:endParaRPr b="1" i="0" sz="3200" u="none" cap="none" strike="noStrike">
              <a:solidFill>
                <a:srgbClr val="26262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5080" rtl="0" algn="l">
              <a:lnSpc>
                <a:spcPct val="115999"/>
              </a:lnSpc>
              <a:spcBef>
                <a:spcPts val="2125"/>
              </a:spcBef>
              <a:spcAft>
                <a:spcPts val="0"/>
              </a:spcAft>
              <a:buClr>
                <a:srgbClr val="000000"/>
              </a:buClr>
              <a:buSzPts val="2550"/>
              <a:buFont typeface="Arial"/>
              <a:buNone/>
            </a:pPr>
            <a:r>
              <a:t/>
            </a:r>
            <a:endParaRPr b="0" i="0" sz="255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9" name="Google Shape;259;ged0e0a191f_0_158"/>
          <p:cNvSpPr/>
          <p:nvPr/>
        </p:nvSpPr>
        <p:spPr>
          <a:xfrm>
            <a:off x="17098366" y="9125620"/>
            <a:ext cx="1189500" cy="1161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ged0e0a191f_0_1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5700" y="2513400"/>
            <a:ext cx="7145324" cy="6789099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ed0e0a191f_0_158"/>
          <p:cNvSpPr txBox="1"/>
          <p:nvPr/>
        </p:nvSpPr>
        <p:spPr>
          <a:xfrm>
            <a:off x="11444676" y="2676000"/>
            <a:ext cx="5814300" cy="37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Pros:</a:t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1000" lvl="0" marL="45720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Trebuchet MS"/>
              <a:buChar char="-"/>
            </a:pPr>
            <a: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can reuse style for some elements</a:t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1000" lvl="0" marL="45720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Trebuchet MS"/>
              <a:buChar char="-"/>
            </a:pPr>
            <a: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can use </a:t>
            </a:r>
            <a:r>
              <a:rPr lang="en-US" sz="240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CSS </a:t>
            </a:r>
            <a: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selector</a:t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Cons:</a:t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1000" lvl="0" marL="45720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Trebuchet MS"/>
              <a:buChar char="-"/>
            </a:pPr>
            <a: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will make too long line of code if applied in complex page</a:t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1000" lvl="0" marL="45720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Trebuchet MS"/>
              <a:buChar char="-"/>
            </a:pPr>
            <a: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styles only applied within the file, cannot be reused in different html file</a:t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2" name="Google Shape;262;ged0e0a191f_0_158"/>
          <p:cNvSpPr txBox="1"/>
          <p:nvPr/>
        </p:nvSpPr>
        <p:spPr>
          <a:xfrm>
            <a:off x="16236900" y="9506250"/>
            <a:ext cx="86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4</a:t>
            </a:r>
            <a:r>
              <a:rPr lang="en-US">
                <a:latin typeface="Georgia"/>
                <a:ea typeface="Georgia"/>
                <a:cs typeface="Georgia"/>
                <a:sym typeface="Georgia"/>
              </a:rPr>
              <a:t> of 20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d0e0a191f_0_165"/>
          <p:cNvSpPr/>
          <p:nvPr/>
        </p:nvSpPr>
        <p:spPr>
          <a:xfrm>
            <a:off x="2109725" y="1218000"/>
            <a:ext cx="817244" cy="817245"/>
          </a:xfrm>
          <a:custGeom>
            <a:rect b="b" l="l" r="r" t="t"/>
            <a:pathLst>
              <a:path extrusionOk="0" h="817245" w="817244">
                <a:moveTo>
                  <a:pt x="408603" y="817206"/>
                </a:moveTo>
                <a:lnTo>
                  <a:pt x="368553" y="815239"/>
                </a:lnTo>
                <a:lnTo>
                  <a:pt x="328888" y="809355"/>
                </a:lnTo>
                <a:lnTo>
                  <a:pt x="289992" y="799612"/>
                </a:lnTo>
                <a:lnTo>
                  <a:pt x="252237" y="786103"/>
                </a:lnTo>
                <a:lnTo>
                  <a:pt x="215989" y="768958"/>
                </a:lnTo>
                <a:lnTo>
                  <a:pt x="181594" y="748344"/>
                </a:lnTo>
                <a:lnTo>
                  <a:pt x="149388" y="724458"/>
                </a:lnTo>
                <a:lnTo>
                  <a:pt x="119677" y="697530"/>
                </a:lnTo>
                <a:lnTo>
                  <a:pt x="92748" y="667818"/>
                </a:lnTo>
                <a:lnTo>
                  <a:pt x="68862" y="635612"/>
                </a:lnTo>
                <a:lnTo>
                  <a:pt x="48247" y="601217"/>
                </a:lnTo>
                <a:lnTo>
                  <a:pt x="31103" y="564969"/>
                </a:lnTo>
                <a:lnTo>
                  <a:pt x="17594" y="527214"/>
                </a:lnTo>
                <a:lnTo>
                  <a:pt x="7851" y="488318"/>
                </a:lnTo>
                <a:lnTo>
                  <a:pt x="1967" y="448653"/>
                </a:lnTo>
                <a:lnTo>
                  <a:pt x="0" y="408603"/>
                </a:lnTo>
                <a:lnTo>
                  <a:pt x="122" y="398572"/>
                </a:lnTo>
                <a:lnTo>
                  <a:pt x="3073" y="358582"/>
                </a:lnTo>
                <a:lnTo>
                  <a:pt x="9928" y="319074"/>
                </a:lnTo>
                <a:lnTo>
                  <a:pt x="20623" y="280429"/>
                </a:lnTo>
                <a:lnTo>
                  <a:pt x="35055" y="243017"/>
                </a:lnTo>
                <a:lnTo>
                  <a:pt x="53084" y="207200"/>
                </a:lnTo>
                <a:lnTo>
                  <a:pt x="74537" y="173323"/>
                </a:lnTo>
                <a:lnTo>
                  <a:pt x="99207" y="141712"/>
                </a:lnTo>
                <a:lnTo>
                  <a:pt x="126856" y="112671"/>
                </a:lnTo>
                <a:lnTo>
                  <a:pt x="157220" y="86480"/>
                </a:lnTo>
                <a:lnTo>
                  <a:pt x="190003" y="63391"/>
                </a:lnTo>
                <a:lnTo>
                  <a:pt x="224893" y="43627"/>
                </a:lnTo>
                <a:lnTo>
                  <a:pt x="261552" y="27378"/>
                </a:lnTo>
                <a:lnTo>
                  <a:pt x="299626" y="14800"/>
                </a:lnTo>
                <a:lnTo>
                  <a:pt x="338750" y="6014"/>
                </a:lnTo>
                <a:lnTo>
                  <a:pt x="378547" y="1106"/>
                </a:lnTo>
                <a:lnTo>
                  <a:pt x="408603" y="0"/>
                </a:lnTo>
                <a:lnTo>
                  <a:pt x="418634" y="122"/>
                </a:lnTo>
                <a:lnTo>
                  <a:pt x="458623" y="3073"/>
                </a:lnTo>
                <a:lnTo>
                  <a:pt x="498132" y="9928"/>
                </a:lnTo>
                <a:lnTo>
                  <a:pt x="536777" y="20623"/>
                </a:lnTo>
                <a:lnTo>
                  <a:pt x="574189" y="35055"/>
                </a:lnTo>
                <a:lnTo>
                  <a:pt x="610005" y="53084"/>
                </a:lnTo>
                <a:lnTo>
                  <a:pt x="643883" y="74537"/>
                </a:lnTo>
                <a:lnTo>
                  <a:pt x="675494" y="99207"/>
                </a:lnTo>
                <a:lnTo>
                  <a:pt x="704535" y="126856"/>
                </a:lnTo>
                <a:lnTo>
                  <a:pt x="730726" y="157220"/>
                </a:lnTo>
                <a:lnTo>
                  <a:pt x="753814" y="190003"/>
                </a:lnTo>
                <a:lnTo>
                  <a:pt x="773579" y="224893"/>
                </a:lnTo>
                <a:lnTo>
                  <a:pt x="789828" y="261552"/>
                </a:lnTo>
                <a:lnTo>
                  <a:pt x="802406" y="299626"/>
                </a:lnTo>
                <a:lnTo>
                  <a:pt x="811192" y="338750"/>
                </a:lnTo>
                <a:lnTo>
                  <a:pt x="816100" y="378547"/>
                </a:lnTo>
                <a:lnTo>
                  <a:pt x="817206" y="408603"/>
                </a:lnTo>
                <a:lnTo>
                  <a:pt x="817083" y="418634"/>
                </a:lnTo>
                <a:lnTo>
                  <a:pt x="814133" y="458623"/>
                </a:lnTo>
                <a:lnTo>
                  <a:pt x="807278" y="498132"/>
                </a:lnTo>
                <a:lnTo>
                  <a:pt x="796582" y="536777"/>
                </a:lnTo>
                <a:lnTo>
                  <a:pt x="782151" y="574189"/>
                </a:lnTo>
                <a:lnTo>
                  <a:pt x="764122" y="610005"/>
                </a:lnTo>
                <a:lnTo>
                  <a:pt x="742669" y="643883"/>
                </a:lnTo>
                <a:lnTo>
                  <a:pt x="717999" y="675494"/>
                </a:lnTo>
                <a:lnTo>
                  <a:pt x="690350" y="704535"/>
                </a:lnTo>
                <a:lnTo>
                  <a:pt x="659986" y="730726"/>
                </a:lnTo>
                <a:lnTo>
                  <a:pt x="627203" y="753814"/>
                </a:lnTo>
                <a:lnTo>
                  <a:pt x="592313" y="773579"/>
                </a:lnTo>
                <a:lnTo>
                  <a:pt x="555654" y="789828"/>
                </a:lnTo>
                <a:lnTo>
                  <a:pt x="517580" y="802406"/>
                </a:lnTo>
                <a:lnTo>
                  <a:pt x="478456" y="811192"/>
                </a:lnTo>
                <a:lnTo>
                  <a:pt x="438659" y="816100"/>
                </a:lnTo>
                <a:lnTo>
                  <a:pt x="408603" y="817206"/>
                </a:lnTo>
                <a:close/>
              </a:path>
            </a:pathLst>
          </a:custGeom>
          <a:solidFill>
            <a:srgbClr val="F08B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ed0e0a191f_0_165"/>
          <p:cNvSpPr txBox="1"/>
          <p:nvPr/>
        </p:nvSpPr>
        <p:spPr>
          <a:xfrm>
            <a:off x="2109725" y="1219800"/>
            <a:ext cx="6893100" cy="12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276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3</a:t>
            </a:r>
            <a:r>
              <a:rPr b="0" i="0" lang="en-US" sz="4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  </a:t>
            </a:r>
            <a:r>
              <a:rPr b="1" i="0" lang="en-US" sz="3200" u="none" cap="none" strike="noStrike">
                <a:solidFill>
                  <a:srgbClr val="262626"/>
                </a:solidFill>
                <a:latin typeface="Georgia"/>
                <a:ea typeface="Georgia"/>
                <a:cs typeface="Georgia"/>
                <a:sym typeface="Georgia"/>
              </a:rPr>
              <a:t>External CSS</a:t>
            </a:r>
            <a:endParaRPr b="1" i="0" sz="3200" u="none" cap="none" strike="noStrike">
              <a:solidFill>
                <a:srgbClr val="26262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5080" rtl="0" algn="l">
              <a:lnSpc>
                <a:spcPct val="115999"/>
              </a:lnSpc>
              <a:spcBef>
                <a:spcPts val="2125"/>
              </a:spcBef>
              <a:spcAft>
                <a:spcPts val="0"/>
              </a:spcAft>
              <a:buClr>
                <a:srgbClr val="000000"/>
              </a:buClr>
              <a:buSzPts val="2550"/>
              <a:buFont typeface="Arial"/>
              <a:buNone/>
            </a:pPr>
            <a:r>
              <a:t/>
            </a:r>
            <a:endParaRPr b="0" i="0" sz="255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9" name="Google Shape;269;ged0e0a191f_0_165"/>
          <p:cNvSpPr/>
          <p:nvPr/>
        </p:nvSpPr>
        <p:spPr>
          <a:xfrm>
            <a:off x="17098366" y="9125620"/>
            <a:ext cx="1189500" cy="1161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ged0e0a191f_0_1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8950" y="2520700"/>
            <a:ext cx="8474643" cy="3861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ed0e0a191f_0_1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77624" y="2603600"/>
            <a:ext cx="6115050" cy="3600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ed0e0a191f_0_165"/>
          <p:cNvSpPr txBox="1"/>
          <p:nvPr/>
        </p:nvSpPr>
        <p:spPr>
          <a:xfrm>
            <a:off x="2109725" y="6639025"/>
            <a:ext cx="14486100" cy="3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Pros:</a:t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1000" lvl="0" marL="45720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Trebuchet MS"/>
              <a:buChar char="-"/>
            </a:pPr>
            <a: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neat code structure, easy to maintain, readable</a:t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1000" lvl="0" marL="45720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Trebuchet MS"/>
              <a:buChar char="-"/>
            </a:pPr>
            <a: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styles can be reused across files / pages</a:t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1000" lvl="0" marL="45720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Trebuchet MS"/>
              <a:buChar char="-"/>
            </a:pPr>
            <a:r>
              <a:rPr lang="en-US" sz="240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can use CSS selector</a:t>
            </a:r>
            <a:endParaRPr sz="2400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Cons:</a:t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1000" lvl="0" marL="45720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Trebuchet MS"/>
              <a:buChar char="-"/>
            </a:pPr>
            <a: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css will not be loaded if the path is wrong (typo, server structure)</a:t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1000" lvl="0" marL="45720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Trebuchet MS"/>
              <a:buChar char="-"/>
            </a:pPr>
            <a: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styles will not be applied in the page until the file is fully loaded in network</a:t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3" name="Google Shape;273;ged0e0a191f_0_165"/>
          <p:cNvSpPr txBox="1"/>
          <p:nvPr/>
        </p:nvSpPr>
        <p:spPr>
          <a:xfrm>
            <a:off x="16236900" y="9506250"/>
            <a:ext cx="86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5 </a:t>
            </a:r>
            <a:r>
              <a:rPr lang="en-US">
                <a:latin typeface="Georgia"/>
                <a:ea typeface="Georgia"/>
                <a:cs typeface="Georgia"/>
                <a:sym typeface="Georgia"/>
              </a:rPr>
              <a:t>of 20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ged0e0a191f_0_116"/>
          <p:cNvGrpSpPr/>
          <p:nvPr/>
        </p:nvGrpSpPr>
        <p:grpSpPr>
          <a:xfrm>
            <a:off x="0" y="0"/>
            <a:ext cx="8048625" cy="10287000"/>
            <a:chOff x="0" y="0"/>
            <a:chExt cx="8048625" cy="10287000"/>
          </a:xfrm>
        </p:grpSpPr>
        <p:sp>
          <p:nvSpPr>
            <p:cNvPr id="279" name="Google Shape;279;ged0e0a191f_0_116"/>
            <p:cNvSpPr/>
            <p:nvPr/>
          </p:nvSpPr>
          <p:spPr>
            <a:xfrm>
              <a:off x="0" y="0"/>
              <a:ext cx="8048625" cy="10287000"/>
            </a:xfrm>
            <a:custGeom>
              <a:rect b="b" l="l" r="r" t="t"/>
              <a:pathLst>
                <a:path extrusionOk="0" h="10287000" w="8048625">
                  <a:moveTo>
                    <a:pt x="8048625" y="10287000"/>
                  </a:moveTo>
                  <a:lnTo>
                    <a:pt x="0" y="10287000"/>
                  </a:lnTo>
                  <a:lnTo>
                    <a:pt x="0" y="0"/>
                  </a:lnTo>
                  <a:lnTo>
                    <a:pt x="8048625" y="0"/>
                  </a:lnTo>
                  <a:lnTo>
                    <a:pt x="8048625" y="1028700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ged0e0a191f_0_116"/>
            <p:cNvSpPr/>
            <p:nvPr/>
          </p:nvSpPr>
          <p:spPr>
            <a:xfrm>
              <a:off x="0" y="607746"/>
              <a:ext cx="4599305" cy="9093200"/>
            </a:xfrm>
            <a:custGeom>
              <a:rect b="b" l="l" r="r" t="t"/>
              <a:pathLst>
                <a:path extrusionOk="0" h="9093200" w="4599305">
                  <a:moveTo>
                    <a:pt x="337351" y="9093199"/>
                  </a:moveTo>
                  <a:lnTo>
                    <a:pt x="0" y="9093199"/>
                  </a:lnTo>
                  <a:lnTo>
                    <a:pt x="0" y="6591299"/>
                  </a:lnTo>
                  <a:lnTo>
                    <a:pt x="145528" y="6591299"/>
                  </a:lnTo>
                  <a:lnTo>
                    <a:pt x="193028" y="6578599"/>
                  </a:lnTo>
                  <a:lnTo>
                    <a:pt x="287157" y="6578599"/>
                  </a:lnTo>
                  <a:lnTo>
                    <a:pt x="333760" y="6565899"/>
                  </a:lnTo>
                  <a:lnTo>
                    <a:pt x="380040" y="6565899"/>
                  </a:lnTo>
                  <a:lnTo>
                    <a:pt x="516809" y="6527799"/>
                  </a:lnTo>
                  <a:lnTo>
                    <a:pt x="561667" y="6527799"/>
                  </a:lnTo>
                  <a:lnTo>
                    <a:pt x="650210" y="6502399"/>
                  </a:lnTo>
                  <a:lnTo>
                    <a:pt x="693870" y="6476999"/>
                  </a:lnTo>
                  <a:lnTo>
                    <a:pt x="822253" y="6438899"/>
                  </a:lnTo>
                  <a:lnTo>
                    <a:pt x="864140" y="6413499"/>
                  </a:lnTo>
                  <a:lnTo>
                    <a:pt x="905552" y="6400799"/>
                  </a:lnTo>
                  <a:lnTo>
                    <a:pt x="946477" y="6375399"/>
                  </a:lnTo>
                  <a:lnTo>
                    <a:pt x="986903" y="6362699"/>
                  </a:lnTo>
                  <a:lnTo>
                    <a:pt x="1026816" y="6337299"/>
                  </a:lnTo>
                  <a:lnTo>
                    <a:pt x="1105055" y="6286499"/>
                  </a:lnTo>
                  <a:lnTo>
                    <a:pt x="1143356" y="6273799"/>
                  </a:lnTo>
                  <a:lnTo>
                    <a:pt x="1181095" y="6248399"/>
                  </a:lnTo>
                  <a:lnTo>
                    <a:pt x="1218258" y="6222999"/>
                  </a:lnTo>
                  <a:lnTo>
                    <a:pt x="1254834" y="6197599"/>
                  </a:lnTo>
                  <a:lnTo>
                    <a:pt x="1290810" y="6159499"/>
                  </a:lnTo>
                  <a:lnTo>
                    <a:pt x="1326173" y="6134099"/>
                  </a:lnTo>
                  <a:lnTo>
                    <a:pt x="1360910" y="6108699"/>
                  </a:lnTo>
                  <a:lnTo>
                    <a:pt x="1395010" y="6083299"/>
                  </a:lnTo>
                  <a:lnTo>
                    <a:pt x="1428460" y="6045199"/>
                  </a:lnTo>
                  <a:lnTo>
                    <a:pt x="1461246" y="6019799"/>
                  </a:lnTo>
                  <a:lnTo>
                    <a:pt x="1493357" y="5981699"/>
                  </a:lnTo>
                  <a:lnTo>
                    <a:pt x="1524781" y="5956299"/>
                  </a:lnTo>
                  <a:lnTo>
                    <a:pt x="1555503" y="5918199"/>
                  </a:lnTo>
                  <a:lnTo>
                    <a:pt x="1585513" y="5892799"/>
                  </a:lnTo>
                  <a:lnTo>
                    <a:pt x="1614796" y="5854699"/>
                  </a:lnTo>
                  <a:lnTo>
                    <a:pt x="1643342" y="5816599"/>
                  </a:lnTo>
                  <a:lnTo>
                    <a:pt x="1671137" y="5778499"/>
                  </a:lnTo>
                  <a:lnTo>
                    <a:pt x="1698168" y="5753099"/>
                  </a:lnTo>
                  <a:lnTo>
                    <a:pt x="1724423" y="5714999"/>
                  </a:lnTo>
                  <a:lnTo>
                    <a:pt x="1749891" y="5676899"/>
                  </a:lnTo>
                  <a:lnTo>
                    <a:pt x="1774557" y="5638799"/>
                  </a:lnTo>
                  <a:lnTo>
                    <a:pt x="1798409" y="5600699"/>
                  </a:lnTo>
                  <a:lnTo>
                    <a:pt x="1821435" y="5562599"/>
                  </a:lnTo>
                  <a:lnTo>
                    <a:pt x="1843623" y="5524499"/>
                  </a:lnTo>
                  <a:lnTo>
                    <a:pt x="1864960" y="5486399"/>
                  </a:lnTo>
                  <a:lnTo>
                    <a:pt x="1885433" y="5435599"/>
                  </a:lnTo>
                  <a:lnTo>
                    <a:pt x="1905029" y="5397499"/>
                  </a:lnTo>
                  <a:lnTo>
                    <a:pt x="1923737" y="5359399"/>
                  </a:lnTo>
                  <a:lnTo>
                    <a:pt x="1941543" y="5321299"/>
                  </a:lnTo>
                  <a:lnTo>
                    <a:pt x="1958435" y="5270499"/>
                  </a:lnTo>
                  <a:lnTo>
                    <a:pt x="1974401" y="5232399"/>
                  </a:lnTo>
                  <a:lnTo>
                    <a:pt x="1989427" y="5181599"/>
                  </a:lnTo>
                  <a:lnTo>
                    <a:pt x="2003503" y="5143499"/>
                  </a:lnTo>
                  <a:lnTo>
                    <a:pt x="2016613" y="5105399"/>
                  </a:lnTo>
                  <a:lnTo>
                    <a:pt x="2028747" y="5054599"/>
                  </a:lnTo>
                  <a:lnTo>
                    <a:pt x="2039892" y="5003799"/>
                  </a:lnTo>
                  <a:lnTo>
                    <a:pt x="2050035" y="4965699"/>
                  </a:lnTo>
                  <a:lnTo>
                    <a:pt x="2059164" y="4914899"/>
                  </a:lnTo>
                  <a:lnTo>
                    <a:pt x="2067265" y="4876799"/>
                  </a:lnTo>
                  <a:lnTo>
                    <a:pt x="2074328" y="4825999"/>
                  </a:lnTo>
                  <a:lnTo>
                    <a:pt x="2080338" y="4775199"/>
                  </a:lnTo>
                  <a:lnTo>
                    <a:pt x="2085283" y="4737099"/>
                  </a:lnTo>
                  <a:lnTo>
                    <a:pt x="2089152" y="4686299"/>
                  </a:lnTo>
                  <a:lnTo>
                    <a:pt x="2091930" y="4635499"/>
                  </a:lnTo>
                  <a:lnTo>
                    <a:pt x="2093607" y="4584699"/>
                  </a:lnTo>
                  <a:lnTo>
                    <a:pt x="2094168" y="4546599"/>
                  </a:lnTo>
                  <a:lnTo>
                    <a:pt x="2093611" y="4495799"/>
                  </a:lnTo>
                  <a:lnTo>
                    <a:pt x="2091946" y="4444999"/>
                  </a:lnTo>
                  <a:lnTo>
                    <a:pt x="2089187" y="4394199"/>
                  </a:lnTo>
                  <a:lnTo>
                    <a:pt x="2085346" y="4356099"/>
                  </a:lnTo>
                  <a:lnTo>
                    <a:pt x="2080434" y="4305299"/>
                  </a:lnTo>
                  <a:lnTo>
                    <a:pt x="2074464" y="4254499"/>
                  </a:lnTo>
                  <a:lnTo>
                    <a:pt x="2067448" y="4216399"/>
                  </a:lnTo>
                  <a:lnTo>
                    <a:pt x="2059399" y="4165599"/>
                  </a:lnTo>
                  <a:lnTo>
                    <a:pt x="2050328" y="4114799"/>
                  </a:lnTo>
                  <a:lnTo>
                    <a:pt x="2040248" y="4076699"/>
                  </a:lnTo>
                  <a:lnTo>
                    <a:pt x="2029170" y="4025899"/>
                  </a:lnTo>
                  <a:lnTo>
                    <a:pt x="2017108" y="3987799"/>
                  </a:lnTo>
                  <a:lnTo>
                    <a:pt x="2004073" y="3936999"/>
                  </a:lnTo>
                  <a:lnTo>
                    <a:pt x="1990077" y="3898899"/>
                  </a:lnTo>
                  <a:lnTo>
                    <a:pt x="1975134" y="3860799"/>
                  </a:lnTo>
                  <a:lnTo>
                    <a:pt x="1959254" y="3809999"/>
                  </a:lnTo>
                  <a:lnTo>
                    <a:pt x="1942450" y="3771899"/>
                  </a:lnTo>
                  <a:lnTo>
                    <a:pt x="1924734" y="3733799"/>
                  </a:lnTo>
                  <a:lnTo>
                    <a:pt x="1906119" y="3682999"/>
                  </a:lnTo>
                  <a:lnTo>
                    <a:pt x="1886617" y="3644899"/>
                  </a:lnTo>
                  <a:lnTo>
                    <a:pt x="1866239" y="3606799"/>
                  </a:lnTo>
                  <a:lnTo>
                    <a:pt x="1844999" y="3568699"/>
                  </a:lnTo>
                  <a:lnTo>
                    <a:pt x="1822908" y="3530599"/>
                  </a:lnTo>
                  <a:lnTo>
                    <a:pt x="1799978" y="3492499"/>
                  </a:lnTo>
                  <a:lnTo>
                    <a:pt x="1776222" y="3454399"/>
                  </a:lnTo>
                  <a:lnTo>
                    <a:pt x="1751652" y="3416299"/>
                  </a:lnTo>
                  <a:lnTo>
                    <a:pt x="1726280" y="3378199"/>
                  </a:lnTo>
                  <a:lnTo>
                    <a:pt x="1700118" y="3340099"/>
                  </a:lnTo>
                  <a:lnTo>
                    <a:pt x="1673178" y="3301999"/>
                  </a:lnTo>
                  <a:lnTo>
                    <a:pt x="1645473" y="3263899"/>
                  </a:lnTo>
                  <a:lnTo>
                    <a:pt x="1617015" y="3225799"/>
                  </a:lnTo>
                  <a:lnTo>
                    <a:pt x="1587817" y="3200399"/>
                  </a:lnTo>
                  <a:lnTo>
                    <a:pt x="1557889" y="3162299"/>
                  </a:lnTo>
                  <a:lnTo>
                    <a:pt x="1527245" y="3136899"/>
                  </a:lnTo>
                  <a:lnTo>
                    <a:pt x="1495896" y="3098799"/>
                  </a:lnTo>
                  <a:lnTo>
                    <a:pt x="1463855" y="3073399"/>
                  </a:lnTo>
                  <a:lnTo>
                    <a:pt x="1431135" y="3035299"/>
                  </a:lnTo>
                  <a:lnTo>
                    <a:pt x="1397746" y="3009899"/>
                  </a:lnTo>
                  <a:lnTo>
                    <a:pt x="1363702" y="2971799"/>
                  </a:lnTo>
                  <a:lnTo>
                    <a:pt x="1329015" y="2946399"/>
                  </a:lnTo>
                  <a:lnTo>
                    <a:pt x="1293696" y="2920999"/>
                  </a:lnTo>
                  <a:lnTo>
                    <a:pt x="1257758" y="2895599"/>
                  </a:lnTo>
                  <a:lnTo>
                    <a:pt x="1221214" y="2870199"/>
                  </a:lnTo>
                  <a:lnTo>
                    <a:pt x="1184075" y="2844799"/>
                  </a:lnTo>
                  <a:lnTo>
                    <a:pt x="1146354" y="2819399"/>
                  </a:lnTo>
                  <a:lnTo>
                    <a:pt x="1108062" y="2793999"/>
                  </a:lnTo>
                  <a:lnTo>
                    <a:pt x="1029817" y="2743199"/>
                  </a:lnTo>
                  <a:lnTo>
                    <a:pt x="989888" y="2730499"/>
                  </a:lnTo>
                  <a:lnTo>
                    <a:pt x="949438" y="2705099"/>
                  </a:lnTo>
                  <a:lnTo>
                    <a:pt x="908478" y="2692399"/>
                  </a:lnTo>
                  <a:lnTo>
                    <a:pt x="867022" y="2666999"/>
                  </a:lnTo>
                  <a:lnTo>
                    <a:pt x="825080" y="2654299"/>
                  </a:lnTo>
                  <a:lnTo>
                    <a:pt x="782666" y="2628899"/>
                  </a:lnTo>
                  <a:lnTo>
                    <a:pt x="739792" y="2616199"/>
                  </a:lnTo>
                  <a:lnTo>
                    <a:pt x="427804" y="2527299"/>
                  </a:lnTo>
                  <a:lnTo>
                    <a:pt x="381685" y="2527299"/>
                  </a:lnTo>
                  <a:lnTo>
                    <a:pt x="335216" y="2514599"/>
                  </a:lnTo>
                  <a:lnTo>
                    <a:pt x="288408" y="2514599"/>
                  </a:lnTo>
                  <a:lnTo>
                    <a:pt x="241274" y="2501899"/>
                  </a:lnTo>
                  <a:lnTo>
                    <a:pt x="0" y="2501899"/>
                  </a:lnTo>
                  <a:lnTo>
                    <a:pt x="0" y="0"/>
                  </a:lnTo>
                  <a:lnTo>
                    <a:pt x="384810" y="0"/>
                  </a:lnTo>
                  <a:lnTo>
                    <a:pt x="432163" y="12699"/>
                  </a:lnTo>
                  <a:lnTo>
                    <a:pt x="526457" y="12699"/>
                  </a:lnTo>
                  <a:lnTo>
                    <a:pt x="573394" y="25399"/>
                  </a:lnTo>
                  <a:lnTo>
                    <a:pt x="620186" y="25399"/>
                  </a:lnTo>
                  <a:lnTo>
                    <a:pt x="666831" y="38099"/>
                  </a:lnTo>
                  <a:lnTo>
                    <a:pt x="713328" y="38099"/>
                  </a:lnTo>
                  <a:lnTo>
                    <a:pt x="759673" y="50799"/>
                  </a:lnTo>
                  <a:lnTo>
                    <a:pt x="805864" y="50799"/>
                  </a:lnTo>
                  <a:lnTo>
                    <a:pt x="897775" y="76199"/>
                  </a:lnTo>
                  <a:lnTo>
                    <a:pt x="943490" y="76199"/>
                  </a:lnTo>
                  <a:lnTo>
                    <a:pt x="1124686" y="126999"/>
                  </a:lnTo>
                  <a:lnTo>
                    <a:pt x="1169557" y="126999"/>
                  </a:lnTo>
                  <a:lnTo>
                    <a:pt x="1434998" y="203199"/>
                  </a:lnTo>
                  <a:lnTo>
                    <a:pt x="1478584" y="228599"/>
                  </a:lnTo>
                  <a:lnTo>
                    <a:pt x="1650969" y="279399"/>
                  </a:lnTo>
                  <a:lnTo>
                    <a:pt x="1693564" y="304799"/>
                  </a:lnTo>
                  <a:lnTo>
                    <a:pt x="1778132" y="330199"/>
                  </a:lnTo>
                  <a:lnTo>
                    <a:pt x="1820101" y="355599"/>
                  </a:lnTo>
                  <a:lnTo>
                    <a:pt x="1861857" y="368299"/>
                  </a:lnTo>
                  <a:lnTo>
                    <a:pt x="1903398" y="393699"/>
                  </a:lnTo>
                  <a:lnTo>
                    <a:pt x="1944720" y="406399"/>
                  </a:lnTo>
                  <a:lnTo>
                    <a:pt x="1985822" y="431799"/>
                  </a:lnTo>
                  <a:lnTo>
                    <a:pt x="2026700" y="444499"/>
                  </a:lnTo>
                  <a:lnTo>
                    <a:pt x="2067353" y="469899"/>
                  </a:lnTo>
                  <a:lnTo>
                    <a:pt x="2107778" y="482599"/>
                  </a:lnTo>
                  <a:lnTo>
                    <a:pt x="2187933" y="533399"/>
                  </a:lnTo>
                  <a:lnTo>
                    <a:pt x="2227659" y="546099"/>
                  </a:lnTo>
                  <a:lnTo>
                    <a:pt x="2345399" y="622299"/>
                  </a:lnTo>
                  <a:lnTo>
                    <a:pt x="2384159" y="634999"/>
                  </a:lnTo>
                  <a:lnTo>
                    <a:pt x="2536693" y="736599"/>
                  </a:lnTo>
                  <a:lnTo>
                    <a:pt x="2685104" y="838199"/>
                  </a:lnTo>
                  <a:lnTo>
                    <a:pt x="2793611" y="914399"/>
                  </a:lnTo>
                  <a:lnTo>
                    <a:pt x="2864578" y="965199"/>
                  </a:lnTo>
                  <a:lnTo>
                    <a:pt x="2899643" y="1003299"/>
                  </a:lnTo>
                  <a:lnTo>
                    <a:pt x="3003133" y="1079499"/>
                  </a:lnTo>
                  <a:lnTo>
                    <a:pt x="3037053" y="1117599"/>
                  </a:lnTo>
                  <a:lnTo>
                    <a:pt x="3104014" y="1168399"/>
                  </a:lnTo>
                  <a:lnTo>
                    <a:pt x="3137050" y="1206499"/>
                  </a:lnTo>
                  <a:lnTo>
                    <a:pt x="3169787" y="1231899"/>
                  </a:lnTo>
                  <a:lnTo>
                    <a:pt x="3202221" y="1269999"/>
                  </a:lnTo>
                  <a:lnTo>
                    <a:pt x="3234350" y="1295399"/>
                  </a:lnTo>
                  <a:lnTo>
                    <a:pt x="3266172" y="1333499"/>
                  </a:lnTo>
                  <a:lnTo>
                    <a:pt x="3297685" y="1358899"/>
                  </a:lnTo>
                  <a:lnTo>
                    <a:pt x="3328886" y="1396999"/>
                  </a:lnTo>
                  <a:lnTo>
                    <a:pt x="3359772" y="1422399"/>
                  </a:lnTo>
                  <a:lnTo>
                    <a:pt x="3390341" y="1460499"/>
                  </a:lnTo>
                  <a:lnTo>
                    <a:pt x="3420590" y="1485899"/>
                  </a:lnTo>
                  <a:lnTo>
                    <a:pt x="3450518" y="1523999"/>
                  </a:lnTo>
                  <a:lnTo>
                    <a:pt x="3480121" y="1562099"/>
                  </a:lnTo>
                  <a:lnTo>
                    <a:pt x="3509397" y="1587499"/>
                  </a:lnTo>
                  <a:lnTo>
                    <a:pt x="3538344" y="1625599"/>
                  </a:lnTo>
                  <a:lnTo>
                    <a:pt x="3566959" y="1663699"/>
                  </a:lnTo>
                  <a:lnTo>
                    <a:pt x="3595239" y="1701799"/>
                  </a:lnTo>
                  <a:lnTo>
                    <a:pt x="3623183" y="1727199"/>
                  </a:lnTo>
                  <a:lnTo>
                    <a:pt x="3650788" y="1765299"/>
                  </a:lnTo>
                  <a:lnTo>
                    <a:pt x="3678051" y="1803399"/>
                  </a:lnTo>
                  <a:lnTo>
                    <a:pt x="3704969" y="1841499"/>
                  </a:lnTo>
                  <a:lnTo>
                    <a:pt x="3731541" y="1879599"/>
                  </a:lnTo>
                  <a:lnTo>
                    <a:pt x="3757764" y="1904999"/>
                  </a:lnTo>
                  <a:lnTo>
                    <a:pt x="3783635" y="1943099"/>
                  </a:lnTo>
                  <a:lnTo>
                    <a:pt x="3809152" y="1981199"/>
                  </a:lnTo>
                  <a:lnTo>
                    <a:pt x="3834313" y="2019299"/>
                  </a:lnTo>
                  <a:lnTo>
                    <a:pt x="3859114" y="2057399"/>
                  </a:lnTo>
                  <a:lnTo>
                    <a:pt x="3883554" y="2095499"/>
                  </a:lnTo>
                  <a:lnTo>
                    <a:pt x="3907630" y="2133599"/>
                  </a:lnTo>
                  <a:lnTo>
                    <a:pt x="3931339" y="2171699"/>
                  </a:lnTo>
                  <a:lnTo>
                    <a:pt x="3954680" y="2209799"/>
                  </a:lnTo>
                  <a:lnTo>
                    <a:pt x="3977649" y="2247899"/>
                  </a:lnTo>
                  <a:lnTo>
                    <a:pt x="4000244" y="2285999"/>
                  </a:lnTo>
                  <a:lnTo>
                    <a:pt x="4022463" y="2324099"/>
                  </a:lnTo>
                  <a:lnTo>
                    <a:pt x="4044303" y="2362199"/>
                  </a:lnTo>
                  <a:lnTo>
                    <a:pt x="4065762" y="2412999"/>
                  </a:lnTo>
                  <a:lnTo>
                    <a:pt x="4086837" y="2451099"/>
                  </a:lnTo>
                  <a:lnTo>
                    <a:pt x="4107526" y="2489199"/>
                  </a:lnTo>
                  <a:lnTo>
                    <a:pt x="4127826" y="2527299"/>
                  </a:lnTo>
                  <a:lnTo>
                    <a:pt x="4147735" y="2565399"/>
                  </a:lnTo>
                  <a:lnTo>
                    <a:pt x="4167251" y="2603499"/>
                  </a:lnTo>
                  <a:lnTo>
                    <a:pt x="4186370" y="2654299"/>
                  </a:lnTo>
                  <a:lnTo>
                    <a:pt x="4205091" y="2692399"/>
                  </a:lnTo>
                  <a:lnTo>
                    <a:pt x="4223410" y="2730499"/>
                  </a:lnTo>
                  <a:lnTo>
                    <a:pt x="4241326" y="2781299"/>
                  </a:lnTo>
                  <a:lnTo>
                    <a:pt x="4258837" y="2819399"/>
                  </a:lnTo>
                  <a:lnTo>
                    <a:pt x="4275938" y="2857499"/>
                  </a:lnTo>
                  <a:lnTo>
                    <a:pt x="4292629" y="2895599"/>
                  </a:lnTo>
                  <a:lnTo>
                    <a:pt x="4308906" y="2946399"/>
                  </a:lnTo>
                  <a:lnTo>
                    <a:pt x="4324768" y="2984499"/>
                  </a:lnTo>
                  <a:lnTo>
                    <a:pt x="4340211" y="3035299"/>
                  </a:lnTo>
                  <a:lnTo>
                    <a:pt x="4355233" y="3073399"/>
                  </a:lnTo>
                  <a:lnTo>
                    <a:pt x="4369832" y="3111499"/>
                  </a:lnTo>
                  <a:lnTo>
                    <a:pt x="4384005" y="3162299"/>
                  </a:lnTo>
                  <a:lnTo>
                    <a:pt x="4397750" y="3200399"/>
                  </a:lnTo>
                  <a:lnTo>
                    <a:pt x="4411064" y="3251199"/>
                  </a:lnTo>
                  <a:lnTo>
                    <a:pt x="4423945" y="3289299"/>
                  </a:lnTo>
                  <a:lnTo>
                    <a:pt x="4436390" y="3340099"/>
                  </a:lnTo>
                  <a:lnTo>
                    <a:pt x="4448397" y="3378199"/>
                  </a:lnTo>
                  <a:lnTo>
                    <a:pt x="4459964" y="3428999"/>
                  </a:lnTo>
                  <a:lnTo>
                    <a:pt x="4471088" y="3467099"/>
                  </a:lnTo>
                  <a:lnTo>
                    <a:pt x="4481766" y="3517899"/>
                  </a:lnTo>
                  <a:lnTo>
                    <a:pt x="4491996" y="3555999"/>
                  </a:lnTo>
                  <a:lnTo>
                    <a:pt x="4501775" y="3606799"/>
                  </a:lnTo>
                  <a:lnTo>
                    <a:pt x="4511102" y="3644899"/>
                  </a:lnTo>
                  <a:lnTo>
                    <a:pt x="4519973" y="3695699"/>
                  </a:lnTo>
                  <a:lnTo>
                    <a:pt x="4528386" y="3746499"/>
                  </a:lnTo>
                  <a:lnTo>
                    <a:pt x="4536339" y="3784599"/>
                  </a:lnTo>
                  <a:lnTo>
                    <a:pt x="4543829" y="3835399"/>
                  </a:lnTo>
                  <a:lnTo>
                    <a:pt x="4550853" y="3886199"/>
                  </a:lnTo>
                  <a:lnTo>
                    <a:pt x="4557410" y="3924299"/>
                  </a:lnTo>
                  <a:lnTo>
                    <a:pt x="4563497" y="3975099"/>
                  </a:lnTo>
                  <a:lnTo>
                    <a:pt x="4569111" y="4025899"/>
                  </a:lnTo>
                  <a:lnTo>
                    <a:pt x="4574250" y="4063999"/>
                  </a:lnTo>
                  <a:lnTo>
                    <a:pt x="4578911" y="4114799"/>
                  </a:lnTo>
                  <a:lnTo>
                    <a:pt x="4583092" y="4165599"/>
                  </a:lnTo>
                  <a:lnTo>
                    <a:pt x="4586790" y="4203699"/>
                  </a:lnTo>
                  <a:lnTo>
                    <a:pt x="4590003" y="4254499"/>
                  </a:lnTo>
                  <a:lnTo>
                    <a:pt x="4592729" y="4305299"/>
                  </a:lnTo>
                  <a:lnTo>
                    <a:pt x="4594964" y="4356099"/>
                  </a:lnTo>
                  <a:lnTo>
                    <a:pt x="4596707" y="4394199"/>
                  </a:lnTo>
                  <a:lnTo>
                    <a:pt x="4597956" y="4444999"/>
                  </a:lnTo>
                  <a:lnTo>
                    <a:pt x="4598706" y="4495799"/>
                  </a:lnTo>
                  <a:lnTo>
                    <a:pt x="4598957" y="4546599"/>
                  </a:lnTo>
                  <a:lnTo>
                    <a:pt x="4598835" y="4597399"/>
                  </a:lnTo>
                  <a:lnTo>
                    <a:pt x="4598209" y="4635499"/>
                  </a:lnTo>
                  <a:lnTo>
                    <a:pt x="4597083" y="4686299"/>
                  </a:lnTo>
                  <a:lnTo>
                    <a:pt x="4595459" y="4737099"/>
                  </a:lnTo>
                  <a:lnTo>
                    <a:pt x="4593339" y="4787899"/>
                  </a:lnTo>
                  <a:lnTo>
                    <a:pt x="4590725" y="4825999"/>
                  </a:lnTo>
                  <a:lnTo>
                    <a:pt x="4587621" y="4876799"/>
                  </a:lnTo>
                  <a:lnTo>
                    <a:pt x="4584029" y="4927599"/>
                  </a:lnTo>
                  <a:lnTo>
                    <a:pt x="4579951" y="4978399"/>
                  </a:lnTo>
                  <a:lnTo>
                    <a:pt x="4575390" y="5016499"/>
                  </a:lnTo>
                  <a:lnTo>
                    <a:pt x="4570348" y="5067299"/>
                  </a:lnTo>
                  <a:lnTo>
                    <a:pt x="4564828" y="5118099"/>
                  </a:lnTo>
                  <a:lnTo>
                    <a:pt x="4558832" y="5156199"/>
                  </a:lnTo>
                  <a:lnTo>
                    <a:pt x="4552364" y="5206999"/>
                  </a:lnTo>
                  <a:lnTo>
                    <a:pt x="4545424" y="5257799"/>
                  </a:lnTo>
                  <a:lnTo>
                    <a:pt x="4538016" y="5295899"/>
                  </a:lnTo>
                  <a:lnTo>
                    <a:pt x="4530143" y="5346699"/>
                  </a:lnTo>
                  <a:lnTo>
                    <a:pt x="4521806" y="5397499"/>
                  </a:lnTo>
                  <a:lnTo>
                    <a:pt x="4513009" y="5435599"/>
                  </a:lnTo>
                  <a:lnTo>
                    <a:pt x="4503754" y="5486399"/>
                  </a:lnTo>
                  <a:lnTo>
                    <a:pt x="4494043" y="5524499"/>
                  </a:lnTo>
                  <a:lnTo>
                    <a:pt x="4483879" y="5575299"/>
                  </a:lnTo>
                  <a:lnTo>
                    <a:pt x="4473264" y="5613399"/>
                  </a:lnTo>
                  <a:lnTo>
                    <a:pt x="4462201" y="5664199"/>
                  </a:lnTo>
                  <a:lnTo>
                    <a:pt x="4450692" y="5702299"/>
                  </a:lnTo>
                  <a:lnTo>
                    <a:pt x="4438741" y="5753099"/>
                  </a:lnTo>
                  <a:lnTo>
                    <a:pt x="4426348" y="5791199"/>
                  </a:lnTo>
                  <a:lnTo>
                    <a:pt x="4413518" y="5841999"/>
                  </a:lnTo>
                  <a:lnTo>
                    <a:pt x="4400252" y="5880099"/>
                  </a:lnTo>
                  <a:lnTo>
                    <a:pt x="4386553" y="5930899"/>
                  </a:lnTo>
                  <a:lnTo>
                    <a:pt x="4372423" y="5968999"/>
                  </a:lnTo>
                  <a:lnTo>
                    <a:pt x="4357865" y="6019799"/>
                  </a:lnTo>
                  <a:lnTo>
                    <a:pt x="4342881" y="6057899"/>
                  </a:lnTo>
                  <a:lnTo>
                    <a:pt x="4327475" y="6095999"/>
                  </a:lnTo>
                  <a:lnTo>
                    <a:pt x="4311647" y="6146799"/>
                  </a:lnTo>
                  <a:lnTo>
                    <a:pt x="4295402" y="6184899"/>
                  </a:lnTo>
                  <a:lnTo>
                    <a:pt x="4278741" y="6235699"/>
                  </a:lnTo>
                  <a:lnTo>
                    <a:pt x="4261667" y="6273799"/>
                  </a:lnTo>
                  <a:lnTo>
                    <a:pt x="4244182" y="6311899"/>
                  </a:lnTo>
                  <a:lnTo>
                    <a:pt x="4226290" y="6349999"/>
                  </a:lnTo>
                  <a:lnTo>
                    <a:pt x="4207991" y="6400799"/>
                  </a:lnTo>
                  <a:lnTo>
                    <a:pt x="4189290" y="6438899"/>
                  </a:lnTo>
                  <a:lnTo>
                    <a:pt x="4170188" y="6476999"/>
                  </a:lnTo>
                  <a:lnTo>
                    <a:pt x="4150688" y="6515099"/>
                  </a:lnTo>
                  <a:lnTo>
                    <a:pt x="4130792" y="6565899"/>
                  </a:lnTo>
                  <a:lnTo>
                    <a:pt x="4110504" y="6603999"/>
                  </a:lnTo>
                  <a:lnTo>
                    <a:pt x="4089825" y="6642099"/>
                  </a:lnTo>
                  <a:lnTo>
                    <a:pt x="4068757" y="6680199"/>
                  </a:lnTo>
                  <a:lnTo>
                    <a:pt x="4047305" y="6718299"/>
                  </a:lnTo>
                  <a:lnTo>
                    <a:pt x="4025469" y="6756399"/>
                  </a:lnTo>
                  <a:lnTo>
                    <a:pt x="4003252" y="6807199"/>
                  </a:lnTo>
                  <a:lnTo>
                    <a:pt x="3980658" y="6845299"/>
                  </a:lnTo>
                  <a:lnTo>
                    <a:pt x="3957688" y="6883399"/>
                  </a:lnTo>
                  <a:lnTo>
                    <a:pt x="3934345" y="6921499"/>
                  </a:lnTo>
                  <a:lnTo>
                    <a:pt x="3910631" y="6959599"/>
                  </a:lnTo>
                  <a:lnTo>
                    <a:pt x="3886550" y="6997699"/>
                  </a:lnTo>
                  <a:lnTo>
                    <a:pt x="3862103" y="7035799"/>
                  </a:lnTo>
                  <a:lnTo>
                    <a:pt x="3837292" y="7073899"/>
                  </a:lnTo>
                  <a:lnTo>
                    <a:pt x="3812122" y="7111999"/>
                  </a:lnTo>
                  <a:lnTo>
                    <a:pt x="3786593" y="7150099"/>
                  </a:lnTo>
                  <a:lnTo>
                    <a:pt x="3760709" y="7175499"/>
                  </a:lnTo>
                  <a:lnTo>
                    <a:pt x="3734472" y="7213599"/>
                  </a:lnTo>
                  <a:lnTo>
                    <a:pt x="3707884" y="7251699"/>
                  </a:lnTo>
                  <a:lnTo>
                    <a:pt x="3680948" y="7289799"/>
                  </a:lnTo>
                  <a:lnTo>
                    <a:pt x="3653667" y="7327899"/>
                  </a:lnTo>
                  <a:lnTo>
                    <a:pt x="3626043" y="7365999"/>
                  </a:lnTo>
                  <a:lnTo>
                    <a:pt x="3598078" y="7391399"/>
                  </a:lnTo>
                  <a:lnTo>
                    <a:pt x="3569776" y="7429499"/>
                  </a:lnTo>
                  <a:lnTo>
                    <a:pt x="3541138" y="7467599"/>
                  </a:lnTo>
                  <a:lnTo>
                    <a:pt x="3512167" y="7492999"/>
                  </a:lnTo>
                  <a:lnTo>
                    <a:pt x="3482865" y="7531099"/>
                  </a:lnTo>
                  <a:lnTo>
                    <a:pt x="3453235" y="7569199"/>
                  </a:lnTo>
                  <a:lnTo>
                    <a:pt x="3423280" y="7594599"/>
                  </a:lnTo>
                  <a:lnTo>
                    <a:pt x="3393003" y="7632699"/>
                  </a:lnTo>
                  <a:lnTo>
                    <a:pt x="3362404" y="7670799"/>
                  </a:lnTo>
                  <a:lnTo>
                    <a:pt x="3331488" y="7696199"/>
                  </a:lnTo>
                  <a:lnTo>
                    <a:pt x="3300256" y="7734299"/>
                  </a:lnTo>
                  <a:lnTo>
                    <a:pt x="3268711" y="7759699"/>
                  </a:lnTo>
                  <a:lnTo>
                    <a:pt x="3236856" y="7797799"/>
                  </a:lnTo>
                  <a:lnTo>
                    <a:pt x="3204693" y="7823199"/>
                  </a:lnTo>
                  <a:lnTo>
                    <a:pt x="3172224" y="7861299"/>
                  </a:lnTo>
                  <a:lnTo>
                    <a:pt x="3106381" y="7912099"/>
                  </a:lnTo>
                  <a:lnTo>
                    <a:pt x="3073011" y="7950199"/>
                  </a:lnTo>
                  <a:lnTo>
                    <a:pt x="3005387" y="8000999"/>
                  </a:lnTo>
                  <a:lnTo>
                    <a:pt x="2971139" y="8039099"/>
                  </a:lnTo>
                  <a:lnTo>
                    <a:pt x="2866675" y="8115299"/>
                  </a:lnTo>
                  <a:lnTo>
                    <a:pt x="2831290" y="8153399"/>
                  </a:lnTo>
                  <a:lnTo>
                    <a:pt x="2723477" y="8229599"/>
                  </a:lnTo>
                  <a:lnTo>
                    <a:pt x="2575952" y="8331199"/>
                  </a:lnTo>
                  <a:lnTo>
                    <a:pt x="2424261" y="8432799"/>
                  </a:lnTo>
                  <a:lnTo>
                    <a:pt x="2385706" y="8458199"/>
                  </a:lnTo>
                  <a:lnTo>
                    <a:pt x="2346904" y="8470899"/>
                  </a:lnTo>
                  <a:lnTo>
                    <a:pt x="2229034" y="8547099"/>
                  </a:lnTo>
                  <a:lnTo>
                    <a:pt x="2189265" y="8559799"/>
                  </a:lnTo>
                  <a:lnTo>
                    <a:pt x="2109023" y="8610599"/>
                  </a:lnTo>
                  <a:lnTo>
                    <a:pt x="2068555" y="8623299"/>
                  </a:lnTo>
                  <a:lnTo>
                    <a:pt x="2027860" y="8648699"/>
                  </a:lnTo>
                  <a:lnTo>
                    <a:pt x="1986939" y="8661399"/>
                  </a:lnTo>
                  <a:lnTo>
                    <a:pt x="1945796" y="8686799"/>
                  </a:lnTo>
                  <a:lnTo>
                    <a:pt x="1904432" y="8699499"/>
                  </a:lnTo>
                  <a:lnTo>
                    <a:pt x="1862850" y="8724899"/>
                  </a:lnTo>
                  <a:lnTo>
                    <a:pt x="1821053" y="8737599"/>
                  </a:lnTo>
                  <a:lnTo>
                    <a:pt x="1779043" y="8762999"/>
                  </a:lnTo>
                  <a:lnTo>
                    <a:pt x="1694396" y="8788399"/>
                  </a:lnTo>
                  <a:lnTo>
                    <a:pt x="1651762" y="8813799"/>
                  </a:lnTo>
                  <a:lnTo>
                    <a:pt x="1435605" y="8877299"/>
                  </a:lnTo>
                  <a:lnTo>
                    <a:pt x="1391792" y="8902699"/>
                  </a:lnTo>
                  <a:lnTo>
                    <a:pt x="1214690" y="8953499"/>
                  </a:lnTo>
                  <a:lnTo>
                    <a:pt x="1169964" y="8953499"/>
                  </a:lnTo>
                  <a:lnTo>
                    <a:pt x="943755" y="9016999"/>
                  </a:lnTo>
                  <a:lnTo>
                    <a:pt x="898015" y="9016999"/>
                  </a:lnTo>
                  <a:lnTo>
                    <a:pt x="806056" y="9042399"/>
                  </a:lnTo>
                  <a:lnTo>
                    <a:pt x="759843" y="9042399"/>
                  </a:lnTo>
                  <a:lnTo>
                    <a:pt x="713477" y="9055099"/>
                  </a:lnTo>
                  <a:lnTo>
                    <a:pt x="666961" y="9055099"/>
                  </a:lnTo>
                  <a:lnTo>
                    <a:pt x="620297" y="9067799"/>
                  </a:lnTo>
                  <a:lnTo>
                    <a:pt x="526536" y="9067799"/>
                  </a:lnTo>
                  <a:lnTo>
                    <a:pt x="479444" y="9080499"/>
                  </a:lnTo>
                  <a:lnTo>
                    <a:pt x="384849" y="9080499"/>
                  </a:lnTo>
                  <a:lnTo>
                    <a:pt x="337351" y="9093199"/>
                  </a:lnTo>
                  <a:close/>
                </a:path>
              </a:pathLst>
            </a:custGeom>
            <a:solidFill>
              <a:srgbClr val="FFDE2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ged0e0a191f_0_116"/>
            <p:cNvSpPr/>
            <p:nvPr/>
          </p:nvSpPr>
          <p:spPr>
            <a:xfrm>
              <a:off x="5036088" y="7438461"/>
              <a:ext cx="1819909" cy="1819909"/>
            </a:xfrm>
            <a:custGeom>
              <a:rect b="b" l="l" r="r" t="t"/>
              <a:pathLst>
                <a:path extrusionOk="0" h="1819909" w="1819909">
                  <a:moveTo>
                    <a:pt x="909919" y="1819838"/>
                  </a:moveTo>
                  <a:lnTo>
                    <a:pt x="865271" y="1818743"/>
                  </a:lnTo>
                  <a:lnTo>
                    <a:pt x="820732" y="1815456"/>
                  </a:lnTo>
                  <a:lnTo>
                    <a:pt x="776405" y="1809989"/>
                  </a:lnTo>
                  <a:lnTo>
                    <a:pt x="732401" y="1802353"/>
                  </a:lnTo>
                  <a:lnTo>
                    <a:pt x="688827" y="1792570"/>
                  </a:lnTo>
                  <a:lnTo>
                    <a:pt x="645784" y="1780657"/>
                  </a:lnTo>
                  <a:lnTo>
                    <a:pt x="603378" y="1766648"/>
                  </a:lnTo>
                  <a:lnTo>
                    <a:pt x="561707" y="1750575"/>
                  </a:lnTo>
                  <a:lnTo>
                    <a:pt x="520877" y="1732475"/>
                  </a:lnTo>
                  <a:lnTo>
                    <a:pt x="480987" y="1712395"/>
                  </a:lnTo>
                  <a:lnTo>
                    <a:pt x="442126" y="1690382"/>
                  </a:lnTo>
                  <a:lnTo>
                    <a:pt x="404393" y="1666488"/>
                  </a:lnTo>
                  <a:lnTo>
                    <a:pt x="367880" y="1640773"/>
                  </a:lnTo>
                  <a:lnTo>
                    <a:pt x="332672" y="1613298"/>
                  </a:lnTo>
                  <a:lnTo>
                    <a:pt x="298855" y="1584126"/>
                  </a:lnTo>
                  <a:lnTo>
                    <a:pt x="266509" y="1553330"/>
                  </a:lnTo>
                  <a:lnTo>
                    <a:pt x="235713" y="1520984"/>
                  </a:lnTo>
                  <a:lnTo>
                    <a:pt x="206542" y="1487164"/>
                  </a:lnTo>
                  <a:lnTo>
                    <a:pt x="179065" y="1451958"/>
                  </a:lnTo>
                  <a:lnTo>
                    <a:pt x="153349" y="1415445"/>
                  </a:lnTo>
                  <a:lnTo>
                    <a:pt x="129455" y="1377712"/>
                  </a:lnTo>
                  <a:lnTo>
                    <a:pt x="107442" y="1338851"/>
                  </a:lnTo>
                  <a:lnTo>
                    <a:pt x="87362" y="1298960"/>
                  </a:lnTo>
                  <a:lnTo>
                    <a:pt x="69263" y="1258130"/>
                  </a:lnTo>
                  <a:lnTo>
                    <a:pt x="53190" y="1216460"/>
                  </a:lnTo>
                  <a:lnTo>
                    <a:pt x="39180" y="1174054"/>
                  </a:lnTo>
                  <a:lnTo>
                    <a:pt x="27269" y="1131011"/>
                  </a:lnTo>
                  <a:lnTo>
                    <a:pt x="17483" y="1087437"/>
                  </a:lnTo>
                  <a:lnTo>
                    <a:pt x="9848" y="1043433"/>
                  </a:lnTo>
                  <a:lnTo>
                    <a:pt x="4381" y="999106"/>
                  </a:lnTo>
                  <a:lnTo>
                    <a:pt x="1096" y="954567"/>
                  </a:lnTo>
                  <a:lnTo>
                    <a:pt x="0" y="909919"/>
                  </a:lnTo>
                  <a:lnTo>
                    <a:pt x="68" y="898753"/>
                  </a:lnTo>
                  <a:lnTo>
                    <a:pt x="1712" y="854121"/>
                  </a:lnTo>
                  <a:lnTo>
                    <a:pt x="5544" y="809625"/>
                  </a:lnTo>
                  <a:lnTo>
                    <a:pt x="11554" y="765369"/>
                  </a:lnTo>
                  <a:lnTo>
                    <a:pt x="19729" y="721464"/>
                  </a:lnTo>
                  <a:lnTo>
                    <a:pt x="30048" y="678011"/>
                  </a:lnTo>
                  <a:lnTo>
                    <a:pt x="42487" y="635118"/>
                  </a:lnTo>
                  <a:lnTo>
                    <a:pt x="57016" y="592885"/>
                  </a:lnTo>
                  <a:lnTo>
                    <a:pt x="73600" y="551417"/>
                  </a:lnTo>
                  <a:lnTo>
                    <a:pt x="92198" y="510813"/>
                  </a:lnTo>
                  <a:lnTo>
                    <a:pt x="112766" y="471169"/>
                  </a:lnTo>
                  <a:lnTo>
                    <a:pt x="135255" y="432583"/>
                  </a:lnTo>
                  <a:lnTo>
                    <a:pt x="159610" y="395148"/>
                  </a:lnTo>
                  <a:lnTo>
                    <a:pt x="185772" y="358952"/>
                  </a:lnTo>
                  <a:lnTo>
                    <a:pt x="213679" y="324083"/>
                  </a:lnTo>
                  <a:lnTo>
                    <a:pt x="243263" y="290626"/>
                  </a:lnTo>
                  <a:lnTo>
                    <a:pt x="274453" y="258661"/>
                  </a:lnTo>
                  <a:lnTo>
                    <a:pt x="307175" y="228265"/>
                  </a:lnTo>
                  <a:lnTo>
                    <a:pt x="341348" y="199510"/>
                  </a:lnTo>
                  <a:lnTo>
                    <a:pt x="376890" y="172468"/>
                  </a:lnTo>
                  <a:lnTo>
                    <a:pt x="413717" y="147201"/>
                  </a:lnTo>
                  <a:lnTo>
                    <a:pt x="451740" y="123773"/>
                  </a:lnTo>
                  <a:lnTo>
                    <a:pt x="490867" y="102238"/>
                  </a:lnTo>
                  <a:lnTo>
                    <a:pt x="531002" y="82649"/>
                  </a:lnTo>
                  <a:lnTo>
                    <a:pt x="572050" y="65053"/>
                  </a:lnTo>
                  <a:lnTo>
                    <a:pt x="613915" y="49492"/>
                  </a:lnTo>
                  <a:lnTo>
                    <a:pt x="656489" y="36004"/>
                  </a:lnTo>
                  <a:lnTo>
                    <a:pt x="699676" y="24622"/>
                  </a:lnTo>
                  <a:lnTo>
                    <a:pt x="743367" y="15372"/>
                  </a:lnTo>
                  <a:lnTo>
                    <a:pt x="787462" y="8277"/>
                  </a:lnTo>
                  <a:lnTo>
                    <a:pt x="831851" y="3355"/>
                  </a:lnTo>
                  <a:lnTo>
                    <a:pt x="876429" y="616"/>
                  </a:lnTo>
                  <a:lnTo>
                    <a:pt x="909919" y="0"/>
                  </a:lnTo>
                  <a:lnTo>
                    <a:pt x="921085" y="68"/>
                  </a:lnTo>
                  <a:lnTo>
                    <a:pt x="965716" y="1712"/>
                  </a:lnTo>
                  <a:lnTo>
                    <a:pt x="1010212" y="5544"/>
                  </a:lnTo>
                  <a:lnTo>
                    <a:pt x="1054469" y="11554"/>
                  </a:lnTo>
                  <a:lnTo>
                    <a:pt x="1098374" y="19729"/>
                  </a:lnTo>
                  <a:lnTo>
                    <a:pt x="1141827" y="30048"/>
                  </a:lnTo>
                  <a:lnTo>
                    <a:pt x="1184720" y="42487"/>
                  </a:lnTo>
                  <a:lnTo>
                    <a:pt x="1226952" y="57016"/>
                  </a:lnTo>
                  <a:lnTo>
                    <a:pt x="1268421" y="73600"/>
                  </a:lnTo>
                  <a:lnTo>
                    <a:pt x="1309025" y="92198"/>
                  </a:lnTo>
                  <a:lnTo>
                    <a:pt x="1348667" y="112766"/>
                  </a:lnTo>
                  <a:lnTo>
                    <a:pt x="1387255" y="135255"/>
                  </a:lnTo>
                  <a:lnTo>
                    <a:pt x="1424690" y="159610"/>
                  </a:lnTo>
                  <a:lnTo>
                    <a:pt x="1460886" y="185772"/>
                  </a:lnTo>
                  <a:lnTo>
                    <a:pt x="1495754" y="213679"/>
                  </a:lnTo>
                  <a:lnTo>
                    <a:pt x="1529212" y="243263"/>
                  </a:lnTo>
                  <a:lnTo>
                    <a:pt x="1561178" y="274453"/>
                  </a:lnTo>
                  <a:lnTo>
                    <a:pt x="1591573" y="307175"/>
                  </a:lnTo>
                  <a:lnTo>
                    <a:pt x="1620328" y="341348"/>
                  </a:lnTo>
                  <a:lnTo>
                    <a:pt x="1647370" y="376890"/>
                  </a:lnTo>
                  <a:lnTo>
                    <a:pt x="1672635" y="413717"/>
                  </a:lnTo>
                  <a:lnTo>
                    <a:pt x="1696064" y="451740"/>
                  </a:lnTo>
                  <a:lnTo>
                    <a:pt x="1717599" y="490867"/>
                  </a:lnTo>
                  <a:lnTo>
                    <a:pt x="1737189" y="531002"/>
                  </a:lnTo>
                  <a:lnTo>
                    <a:pt x="1754784" y="572050"/>
                  </a:lnTo>
                  <a:lnTo>
                    <a:pt x="1770345" y="613915"/>
                  </a:lnTo>
                  <a:lnTo>
                    <a:pt x="1783834" y="656489"/>
                  </a:lnTo>
                  <a:lnTo>
                    <a:pt x="1795216" y="699676"/>
                  </a:lnTo>
                  <a:lnTo>
                    <a:pt x="1804465" y="743367"/>
                  </a:lnTo>
                  <a:lnTo>
                    <a:pt x="1811560" y="787462"/>
                  </a:lnTo>
                  <a:lnTo>
                    <a:pt x="1816483" y="831851"/>
                  </a:lnTo>
                  <a:lnTo>
                    <a:pt x="1819223" y="876429"/>
                  </a:lnTo>
                  <a:lnTo>
                    <a:pt x="1819838" y="909919"/>
                  </a:lnTo>
                  <a:lnTo>
                    <a:pt x="1819770" y="921085"/>
                  </a:lnTo>
                  <a:lnTo>
                    <a:pt x="1818126" y="965716"/>
                  </a:lnTo>
                  <a:lnTo>
                    <a:pt x="1814293" y="1010212"/>
                  </a:lnTo>
                  <a:lnTo>
                    <a:pt x="1808283" y="1054469"/>
                  </a:lnTo>
                  <a:lnTo>
                    <a:pt x="1800108" y="1098374"/>
                  </a:lnTo>
                  <a:lnTo>
                    <a:pt x="1789790" y="1141827"/>
                  </a:lnTo>
                  <a:lnTo>
                    <a:pt x="1777349" y="1184720"/>
                  </a:lnTo>
                  <a:lnTo>
                    <a:pt x="1762822" y="1226952"/>
                  </a:lnTo>
                  <a:lnTo>
                    <a:pt x="1746238" y="1268421"/>
                  </a:lnTo>
                  <a:lnTo>
                    <a:pt x="1727639" y="1309025"/>
                  </a:lnTo>
                  <a:lnTo>
                    <a:pt x="1707071" y="1348667"/>
                  </a:lnTo>
                  <a:lnTo>
                    <a:pt x="1684583" y="1387255"/>
                  </a:lnTo>
                  <a:lnTo>
                    <a:pt x="1660227" y="1424690"/>
                  </a:lnTo>
                  <a:lnTo>
                    <a:pt x="1634067" y="1460886"/>
                  </a:lnTo>
                  <a:lnTo>
                    <a:pt x="1606159" y="1495754"/>
                  </a:lnTo>
                  <a:lnTo>
                    <a:pt x="1576575" y="1529212"/>
                  </a:lnTo>
                  <a:lnTo>
                    <a:pt x="1545385" y="1561178"/>
                  </a:lnTo>
                  <a:lnTo>
                    <a:pt x="1512663" y="1591573"/>
                  </a:lnTo>
                  <a:lnTo>
                    <a:pt x="1478490" y="1620328"/>
                  </a:lnTo>
                  <a:lnTo>
                    <a:pt x="1442948" y="1647370"/>
                  </a:lnTo>
                  <a:lnTo>
                    <a:pt x="1406121" y="1672635"/>
                  </a:lnTo>
                  <a:lnTo>
                    <a:pt x="1368097" y="1696064"/>
                  </a:lnTo>
                  <a:lnTo>
                    <a:pt x="1328971" y="1717599"/>
                  </a:lnTo>
                  <a:lnTo>
                    <a:pt x="1288836" y="1737189"/>
                  </a:lnTo>
                  <a:lnTo>
                    <a:pt x="1247787" y="1754784"/>
                  </a:lnTo>
                  <a:lnTo>
                    <a:pt x="1205923" y="1770345"/>
                  </a:lnTo>
                  <a:lnTo>
                    <a:pt x="1163349" y="1783834"/>
                  </a:lnTo>
                  <a:lnTo>
                    <a:pt x="1120162" y="1795216"/>
                  </a:lnTo>
                  <a:lnTo>
                    <a:pt x="1076471" y="1804465"/>
                  </a:lnTo>
                  <a:lnTo>
                    <a:pt x="1032376" y="1811560"/>
                  </a:lnTo>
                  <a:lnTo>
                    <a:pt x="987987" y="1816483"/>
                  </a:lnTo>
                  <a:lnTo>
                    <a:pt x="943409" y="1819223"/>
                  </a:lnTo>
                  <a:lnTo>
                    <a:pt x="909919" y="1819838"/>
                  </a:lnTo>
                  <a:close/>
                </a:path>
              </a:pathLst>
            </a:custGeom>
            <a:solidFill>
              <a:srgbClr val="F08B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2" name="Google Shape;282;ged0e0a191f_0_116"/>
          <p:cNvSpPr txBox="1"/>
          <p:nvPr>
            <p:ph type="title"/>
          </p:nvPr>
        </p:nvSpPr>
        <p:spPr>
          <a:xfrm>
            <a:off x="9467148" y="1327075"/>
            <a:ext cx="58614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350">
            <a:spAutoFit/>
          </a:bodyPr>
          <a:lstStyle/>
          <a:p>
            <a:pPr indent="0" lvl="0" marL="12700" marR="5080" rtl="0" algn="l">
              <a:lnSpc>
                <a:spcPct val="1198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450">
                <a:solidFill>
                  <a:srgbClr val="262626"/>
                </a:solidFill>
              </a:rPr>
              <a:t>CSS Syntax</a:t>
            </a:r>
            <a:endParaRPr sz="6450"/>
          </a:p>
        </p:txBody>
      </p:sp>
      <p:sp>
        <p:nvSpPr>
          <p:cNvPr id="283" name="Google Shape;283;ged0e0a191f_0_116"/>
          <p:cNvSpPr/>
          <p:nvPr/>
        </p:nvSpPr>
        <p:spPr>
          <a:xfrm>
            <a:off x="17098366" y="9125620"/>
            <a:ext cx="1189500" cy="1161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ged0e0a191f_0_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67150" y="6350100"/>
            <a:ext cx="3162300" cy="1714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5" name="Google Shape;285;ged0e0a191f_0_116"/>
          <p:cNvCxnSpPr>
            <a:endCxn id="286" idx="2"/>
          </p:cNvCxnSpPr>
          <p:nvPr/>
        </p:nvCxnSpPr>
        <p:spPr>
          <a:xfrm rot="10800000">
            <a:off x="9785000" y="5432325"/>
            <a:ext cx="39900" cy="10773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86" name="Google Shape;286;ged0e0a191f_0_116"/>
          <p:cNvSpPr txBox="1"/>
          <p:nvPr/>
        </p:nvSpPr>
        <p:spPr>
          <a:xfrm>
            <a:off x="9190250" y="5050725"/>
            <a:ext cx="11895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selector</a:t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87" name="Google Shape;287;ged0e0a191f_0_116"/>
          <p:cNvCxnSpPr>
            <a:endCxn id="288" idx="2"/>
          </p:cNvCxnSpPr>
          <p:nvPr/>
        </p:nvCxnSpPr>
        <p:spPr>
          <a:xfrm rot="10800000">
            <a:off x="10688825" y="4682850"/>
            <a:ext cx="20100" cy="21483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88" name="Google Shape;288;ged0e0a191f_0_116"/>
          <p:cNvSpPr txBox="1"/>
          <p:nvPr/>
        </p:nvSpPr>
        <p:spPr>
          <a:xfrm>
            <a:off x="10045775" y="4301250"/>
            <a:ext cx="12861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property</a:t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89" name="Google Shape;289;ged0e0a191f_0_116"/>
          <p:cNvCxnSpPr/>
          <p:nvPr/>
        </p:nvCxnSpPr>
        <p:spPr>
          <a:xfrm rot="10800000">
            <a:off x="11914425" y="5318025"/>
            <a:ext cx="0" cy="14931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90" name="Google Shape;290;ged0e0a191f_0_116"/>
          <p:cNvSpPr txBox="1"/>
          <p:nvPr/>
        </p:nvSpPr>
        <p:spPr>
          <a:xfrm>
            <a:off x="11559875" y="4935838"/>
            <a:ext cx="16614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value</a:t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1" name="Google Shape;291;ged0e0a191f_0_116"/>
          <p:cNvSpPr txBox="1"/>
          <p:nvPr/>
        </p:nvSpPr>
        <p:spPr>
          <a:xfrm>
            <a:off x="13221275" y="6814838"/>
            <a:ext cx="16614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declaration</a:t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92" name="Google Shape;292;ged0e0a191f_0_116"/>
          <p:cNvCxnSpPr/>
          <p:nvPr/>
        </p:nvCxnSpPr>
        <p:spPr>
          <a:xfrm>
            <a:off x="12276100" y="7005650"/>
            <a:ext cx="884100" cy="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93" name="Google Shape;293;ged0e0a191f_0_116"/>
          <p:cNvCxnSpPr/>
          <p:nvPr/>
        </p:nvCxnSpPr>
        <p:spPr>
          <a:xfrm>
            <a:off x="12276100" y="7379050"/>
            <a:ext cx="884100" cy="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94" name="Google Shape;294;ged0e0a191f_0_116"/>
          <p:cNvSpPr txBox="1"/>
          <p:nvPr/>
        </p:nvSpPr>
        <p:spPr>
          <a:xfrm>
            <a:off x="13221275" y="7188238"/>
            <a:ext cx="16614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declaration</a:t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5" name="Google Shape;295;ged0e0a191f_0_116"/>
          <p:cNvSpPr txBox="1"/>
          <p:nvPr/>
        </p:nvSpPr>
        <p:spPr>
          <a:xfrm>
            <a:off x="15750875" y="6803400"/>
            <a:ext cx="18495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declaration</a:t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block</a:t>
            </a:r>
            <a:endParaRPr b="0" i="0" sz="24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6" name="Google Shape;296;ged0e0a191f_0_116"/>
          <p:cNvSpPr txBox="1"/>
          <p:nvPr/>
        </p:nvSpPr>
        <p:spPr>
          <a:xfrm>
            <a:off x="15170825" y="6740250"/>
            <a:ext cx="5967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]</a:t>
            </a:r>
            <a:endParaRPr b="0" i="0" sz="5000" u="none" cap="none" strike="noStrik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7" name="Google Shape;297;ged0e0a191f_0_116"/>
          <p:cNvSpPr txBox="1"/>
          <p:nvPr/>
        </p:nvSpPr>
        <p:spPr>
          <a:xfrm>
            <a:off x="16236900" y="9506250"/>
            <a:ext cx="86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6</a:t>
            </a:r>
            <a:r>
              <a:rPr lang="en-US">
                <a:latin typeface="Georgia"/>
                <a:ea typeface="Georgia"/>
                <a:cs typeface="Georgia"/>
                <a:sym typeface="Georgia"/>
              </a:rPr>
              <a:t> of 20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404040"/>
      </a:dk1>
      <a:lt1>
        <a:srgbClr val="FFFFFF"/>
      </a:lt1>
      <a:dk2>
        <a:srgbClr val="676C72"/>
      </a:dk2>
      <a:lt2>
        <a:srgbClr val="F9F9F9"/>
      </a:lt2>
      <a:accent1>
        <a:srgbClr val="4285F4"/>
      </a:accent1>
      <a:accent2>
        <a:srgbClr val="FBBC04"/>
      </a:accent2>
      <a:accent3>
        <a:srgbClr val="E84435"/>
      </a:accent3>
      <a:accent4>
        <a:srgbClr val="0F9D58"/>
      </a:accent4>
      <a:accent5>
        <a:srgbClr val="FFCDD2"/>
      </a:accent5>
      <a:accent6>
        <a:srgbClr val="C8E6C9"/>
      </a:accent6>
      <a:hlink>
        <a:srgbClr val="BBD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2021-04-16T15:55:20Z</dcterms:created>
  <dc:creator>dibimbing.id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2021-04-16T00:00:00Z</vt:filetime>
  </property>
  <property fmtid="{D5CDD505-2E9C-101B-9397-08002B2CF9AE}" pid="3" name="Creator">
    <vt:lpwstr>Canva</vt:lpwstr>
  </property>
  <property fmtid="{D5CDD505-2E9C-101B-9397-08002B2CF9AE}" pid="4" name="LastSaved">
    <vt:filetime>2021-04-16T00:00:00Z</vt:filetime>
  </property>
</Properties>
</file>